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231-D7B6-4220-A185-417562B2FA7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4788CE-4217-4461-AB18-22572220B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231-D7B6-4220-A185-417562B2FA7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88CE-4217-4461-AB18-22572220B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231-D7B6-4220-A185-417562B2FA7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88CE-4217-4461-AB18-22572220B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231-D7B6-4220-A185-417562B2FA7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4788CE-4217-4461-AB18-22572220B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231-D7B6-4220-A185-417562B2FA7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88CE-4217-4461-AB18-22572220B3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231-D7B6-4220-A185-417562B2FA7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88CE-4217-4461-AB18-22572220B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231-D7B6-4220-A185-417562B2FA7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04788CE-4217-4461-AB18-22572220B3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231-D7B6-4220-A185-417562B2FA7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88CE-4217-4461-AB18-22572220B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231-D7B6-4220-A185-417562B2FA7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88CE-4217-4461-AB18-22572220B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231-D7B6-4220-A185-417562B2FA7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88CE-4217-4461-AB18-22572220B3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A231-D7B6-4220-A185-417562B2FA7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88CE-4217-4461-AB18-22572220B33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C2A231-D7B6-4220-A185-417562B2FA71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4788CE-4217-4461-AB18-22572220B3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993760"/>
            <a:ext cx="7010400" cy="522288"/>
          </a:xfrm>
        </p:spPr>
        <p:txBody>
          <a:bodyPr>
            <a:noAutofit/>
          </a:bodyPr>
          <a:lstStyle/>
          <a:p>
            <a:r>
              <a:rPr lang="en-US" sz="3600" dirty="0" smtClean="0"/>
              <a:t>Who is this roman leader?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Julius Caesar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48130" name="Picture 2" descr="http://t3.gstatic.com/images?q=tbn:ANd9GcS-EnEXs37hSqkvhDkIl830gvntYTbRqg7dR-4HiTlpZ0I2zamvSQ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746" b="2746"/>
          <a:stretch>
            <a:fillRect/>
          </a:stretch>
        </p:blipFill>
        <p:spPr bwMode="auto">
          <a:xfrm>
            <a:off x="3505200" y="609599"/>
            <a:ext cx="5410200" cy="39346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876800"/>
            <a:ext cx="9144000" cy="522288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civilization is this?  What is the river?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Egypt, The Nile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59394" name="Picture 2" descr="http://t3.gstatic.com/images?q=tbn:ANd9GcTn9kyn0qfNL_hWvTYbyj_wFcetm3pmt9ldesCtJhbXk2PgJo8Wf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76600" y="304800"/>
            <a:ext cx="3228975" cy="46448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993760"/>
            <a:ext cx="7315200" cy="522288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Ancient civilization is this?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Greece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60418" name="Picture 2" descr="http://t0.gstatic.com/images?q=tbn:ANd9GcT0XCsgNE5g06pdRC4ITPagwwjRo--dAiF5BoRvTwglH6dhuj1d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19400" y="457200"/>
            <a:ext cx="4038600" cy="4317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993760"/>
            <a:ext cx="8458200" cy="522288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Ancient civilization is this?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Rome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61442" name="Picture 2" descr="http://t1.gstatic.com/images?q=tbn:ANd9GcSb1Ow4adTiAH-uNRpggJDNuALupkElP0Re5pw-OvUeg2Pa0J_N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4250" r="4250"/>
          <a:stretch>
            <a:fillRect/>
          </a:stretch>
        </p:blipFill>
        <p:spPr bwMode="auto">
          <a:xfrm>
            <a:off x="914400" y="187036"/>
            <a:ext cx="6477000" cy="4710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Who is This Pharaoh?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Hatshepsut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7" name="Picture Placeholder 6" descr="hap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5257800" y="457200"/>
            <a:ext cx="3886200" cy="470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Who is this Pharaoh? 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King Tut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52226" name="Picture 2" descr="http://www.site-ology.com/egypt/KING_115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86300" y="0"/>
            <a:ext cx="4457700" cy="594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124200"/>
            <a:ext cx="2895600" cy="2391848"/>
          </a:xfrm>
        </p:spPr>
        <p:txBody>
          <a:bodyPr>
            <a:noAutofit/>
          </a:bodyPr>
          <a:lstStyle/>
          <a:p>
            <a:r>
              <a:rPr lang="en-US" sz="3600" dirty="0" smtClean="0"/>
              <a:t>Who is This Ancient God?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Poseidon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9" name="Picture Placeholder 8" descr="po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76600" y="381000"/>
            <a:ext cx="5257800" cy="52918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993760"/>
            <a:ext cx="6705600" cy="522288"/>
          </a:xfrm>
        </p:spPr>
        <p:txBody>
          <a:bodyPr>
            <a:noAutofit/>
          </a:bodyPr>
          <a:lstStyle/>
          <a:p>
            <a:r>
              <a:rPr lang="en-US" sz="3600" dirty="0" smtClean="0"/>
              <a:t>Who is This Greek leader?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Alexander the Great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7" name="Picture Placeholder 6" descr="grea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562" r="2562"/>
          <a:stretch>
            <a:fillRect/>
          </a:stretch>
        </p:blipFill>
        <p:spPr bwMode="auto">
          <a:xfrm>
            <a:off x="3276600" y="914400"/>
            <a:ext cx="5334000" cy="3879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0"/>
            <a:ext cx="3810000" cy="2468048"/>
          </a:xfrm>
        </p:spPr>
        <p:txBody>
          <a:bodyPr>
            <a:noAutofit/>
          </a:bodyPr>
          <a:lstStyle/>
          <a:p>
            <a:r>
              <a:rPr lang="en-US" sz="3600" dirty="0" smtClean="0"/>
              <a:t>Who is This early thinker?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Confucius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>
          <a:xfrm>
            <a:off x="3522517" y="547689"/>
            <a:ext cx="5029200" cy="3657600"/>
          </a:xfrm>
        </p:spPr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47689"/>
            <a:ext cx="5521034" cy="379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993760"/>
            <a:ext cx="7924800" cy="522288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is this?  Where is it from?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Pyramids, Egypt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57352" name="Picture 8" descr="http://www.tmonews.com/wp-content/uploads/2011/02/pyramid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4111" r="4111"/>
          <a:stretch>
            <a:fillRect/>
          </a:stretch>
        </p:blipFill>
        <p:spPr bwMode="auto">
          <a:xfrm>
            <a:off x="2895600" y="616633"/>
            <a:ext cx="5638800" cy="4100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Where is this?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smtClean="0">
                <a:solidFill>
                  <a:srgbClr val="C00000"/>
                </a:solidFill>
              </a:rPr>
              <a:t>Athens, Greece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56322" name="Picture 2" descr="http://t2.gstatic.com/images?q=tbn:ANd9GcQsEzGWyVnb347M80HeyQMvfBFS_58Upqf4R_QM9AiS_OXiks8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43000" y="762000"/>
            <a:ext cx="6553200" cy="38115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993760"/>
            <a:ext cx="8001000" cy="522288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is this? Where is it from?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Coliseum, Rome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58374" name="Picture 6" descr="http://flightticketcheap.info/Biggest-Coliseum-In-Rome855267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205</TotalTime>
  <Words>103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Who is this roman leader?</vt:lpstr>
      <vt:lpstr>Who is This Pharaoh?</vt:lpstr>
      <vt:lpstr>Who is this Pharaoh? </vt:lpstr>
      <vt:lpstr>Who is This Ancient God?</vt:lpstr>
      <vt:lpstr>Who is This Greek leader?</vt:lpstr>
      <vt:lpstr>Who is This early thinker?</vt:lpstr>
      <vt:lpstr>What is this?  Where is it from?</vt:lpstr>
      <vt:lpstr>Where is this?</vt:lpstr>
      <vt:lpstr>What is this? Where is it from?</vt:lpstr>
      <vt:lpstr>What civilization is this?  What is the river?</vt:lpstr>
      <vt:lpstr>What Ancient civilization is this?</vt:lpstr>
      <vt:lpstr>What Ancient civilization is this?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this roman leader?</dc:title>
  <dc:creator>Thayne Weston</dc:creator>
  <cp:lastModifiedBy>Thayne Justin Weston</cp:lastModifiedBy>
  <cp:revision>3</cp:revision>
  <dcterms:created xsi:type="dcterms:W3CDTF">2011-08-18T15:59:55Z</dcterms:created>
  <dcterms:modified xsi:type="dcterms:W3CDTF">2013-08-27T14:45:55Z</dcterms:modified>
</cp:coreProperties>
</file>