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78" r:id="rId5"/>
    <p:sldId id="274" r:id="rId6"/>
    <p:sldId id="275" r:id="rId7"/>
    <p:sldId id="259" r:id="rId8"/>
    <p:sldId id="261" r:id="rId9"/>
    <p:sldId id="262" r:id="rId10"/>
    <p:sldId id="277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5774961-4721-47FC-8BE9-E3E6A197EEC1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9226BEC-3F6E-4AB0-ABF8-6D28E0A045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4961-4721-47FC-8BE9-E3E6A197EEC1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6BEC-3F6E-4AB0-ABF8-6D28E0A04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4961-4721-47FC-8BE9-E3E6A197EEC1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6BEC-3F6E-4AB0-ABF8-6D28E0A04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774961-4721-47FC-8BE9-E3E6A197EEC1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226BEC-3F6E-4AB0-ABF8-6D28E0A045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5774961-4721-47FC-8BE9-E3E6A197EEC1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9226BEC-3F6E-4AB0-ABF8-6D28E0A045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4961-4721-47FC-8BE9-E3E6A197EEC1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6BEC-3F6E-4AB0-ABF8-6D28E0A045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4961-4721-47FC-8BE9-E3E6A197EEC1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6BEC-3F6E-4AB0-ABF8-6D28E0A0450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774961-4721-47FC-8BE9-E3E6A197EEC1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226BEC-3F6E-4AB0-ABF8-6D28E0A045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4961-4721-47FC-8BE9-E3E6A197EEC1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6BEC-3F6E-4AB0-ABF8-6D28E0A045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774961-4721-47FC-8BE9-E3E6A197EEC1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226BEC-3F6E-4AB0-ABF8-6D28E0A0450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774961-4721-47FC-8BE9-E3E6A197EEC1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226BEC-3F6E-4AB0-ABF8-6D28E0A0450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5774961-4721-47FC-8BE9-E3E6A197EEC1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9226BEC-3F6E-4AB0-ABF8-6D28E0A045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04800"/>
            <a:ext cx="6172200" cy="35814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accent3">
                    <a:lumMod val="50000"/>
                  </a:schemeClr>
                </a:solidFill>
              </a:rPr>
              <a:t>China in a Nutshell</a:t>
            </a:r>
            <a:endParaRPr lang="en-US" sz="7200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© Student Handouts, Inc.</a:t>
            </a:r>
            <a:endParaRPr lang="en-US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3"/>
                </a:solidFill>
              </a:rPr>
              <a:t>Warring States period</a:t>
            </a:r>
            <a:endParaRPr lang="en-US" sz="4000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 central leader, many different families fighting for control of each other</a:t>
            </a:r>
          </a:p>
          <a:p>
            <a:r>
              <a:rPr lang="en-US" sz="3200" dirty="0" smtClean="0"/>
              <a:t>Confucius and Lao Tzu introduce new philosophies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878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3"/>
                </a:solidFill>
              </a:rPr>
              <a:t>Qin Dynasty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Emperor </a:t>
            </a:r>
            <a:r>
              <a:rPr lang="en-US" sz="3600" dirty="0" err="1" smtClean="0"/>
              <a:t>Shihuangdi</a:t>
            </a:r>
            <a:endParaRPr lang="en-US" sz="3600" dirty="0" smtClean="0"/>
          </a:p>
          <a:p>
            <a:pPr lvl="1"/>
            <a:r>
              <a:rPr lang="en-US" sz="3600" dirty="0" smtClean="0"/>
              <a:t>Conquers neighboring states</a:t>
            </a:r>
          </a:p>
          <a:p>
            <a:pPr lvl="1"/>
            <a:r>
              <a:rPr lang="en-US" sz="3600" dirty="0" smtClean="0"/>
              <a:t>Harsh rule</a:t>
            </a:r>
          </a:p>
          <a:p>
            <a:pPr lvl="1"/>
            <a:r>
              <a:rPr lang="en-US" sz="3600" dirty="0" smtClean="0"/>
              <a:t>Great Wall (1500 miles)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3"/>
                </a:solidFill>
              </a:rPr>
              <a:t>Han Dynasty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Peasant rebellion overthrows </a:t>
            </a:r>
            <a:r>
              <a:rPr lang="en-US" sz="3000" dirty="0" err="1" smtClean="0"/>
              <a:t>Shihuangdi’s</a:t>
            </a:r>
            <a:r>
              <a:rPr lang="en-US" sz="3000" dirty="0" smtClean="0"/>
              <a:t> young son</a:t>
            </a:r>
          </a:p>
          <a:p>
            <a:r>
              <a:rPr lang="en-US" sz="3000" dirty="0" smtClean="0"/>
              <a:t>Adopt Qin practices, but less harsh on people</a:t>
            </a:r>
          </a:p>
          <a:p>
            <a:r>
              <a:rPr lang="en-US" sz="3000" dirty="0" smtClean="0"/>
              <a:t>Civil service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3"/>
                </a:solidFill>
              </a:rPr>
              <a:t>Geography of China</a:t>
            </a:r>
            <a:endParaRPr lang="en-US" sz="60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Protected by high mountains, deserts, and wide </a:t>
            </a:r>
            <a:r>
              <a:rPr lang="en-US" dirty="0" smtClean="0"/>
              <a:t>oceans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73" y="457200"/>
            <a:ext cx="8038913" cy="6016625"/>
          </a:xfrm>
        </p:spPr>
      </p:pic>
    </p:spTree>
    <p:extLst>
      <p:ext uri="{BB962C8B-B14F-4D97-AF65-F5344CB8AC3E}">
        <p14:creationId xmlns:p14="http://schemas.microsoft.com/office/powerpoint/2010/main" val="402170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3"/>
                </a:solidFill>
              </a:rPr>
              <a:t>Geography of China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Two important rivers</a:t>
            </a:r>
          </a:p>
          <a:p>
            <a:pPr lvl="1"/>
            <a:r>
              <a:rPr lang="en-US" dirty="0"/>
              <a:t>Huang he (Yellow River)</a:t>
            </a:r>
          </a:p>
          <a:p>
            <a:pPr lvl="1"/>
            <a:r>
              <a:rPr lang="en-US" dirty="0"/>
              <a:t>Chang (Yangtze River)</a:t>
            </a:r>
          </a:p>
          <a:p>
            <a:r>
              <a:rPr lang="en-US" dirty="0"/>
              <a:t>Flooding of the Yellow River causes fresh soil to be deposited in fields- known as </a:t>
            </a:r>
            <a:r>
              <a:rPr lang="en-US" b="1" dirty="0"/>
              <a:t>loess</a:t>
            </a:r>
          </a:p>
          <a:p>
            <a:r>
              <a:rPr lang="en-US" dirty="0"/>
              <a:t>Flooding is not very predictable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17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3"/>
                </a:solidFill>
              </a:rPr>
              <a:t>Huang He (Yellow) River</a:t>
            </a:r>
            <a:endParaRPr lang="en-US" sz="4000" b="1" dirty="0">
              <a:solidFill>
                <a:schemeClr val="accent3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55" y="1288022"/>
            <a:ext cx="7044445" cy="5286638"/>
          </a:xfrm>
        </p:spPr>
      </p:pic>
    </p:spTree>
    <p:extLst>
      <p:ext uri="{BB962C8B-B14F-4D97-AF65-F5344CB8AC3E}">
        <p14:creationId xmlns:p14="http://schemas.microsoft.com/office/powerpoint/2010/main" val="49940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3"/>
                </a:solidFill>
              </a:rPr>
              <a:t>Huang He (Yellow) River</a:t>
            </a:r>
            <a:endParaRPr lang="en-US" sz="4000" b="1" dirty="0">
              <a:solidFill>
                <a:schemeClr val="accent3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58" y="1600200"/>
            <a:ext cx="7342084" cy="4873625"/>
          </a:xfrm>
        </p:spPr>
      </p:pic>
    </p:spTree>
    <p:extLst>
      <p:ext uri="{BB962C8B-B14F-4D97-AF65-F5344CB8AC3E}">
        <p14:creationId xmlns:p14="http://schemas.microsoft.com/office/powerpoint/2010/main" val="90645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3"/>
                </a:solidFill>
              </a:rPr>
              <a:t>Dynastic Cycle</a:t>
            </a:r>
            <a:endParaRPr lang="en-US" sz="60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3"/>
                </a:solidFill>
              </a:rPr>
              <a:t>MANDATE </a:t>
            </a:r>
            <a:r>
              <a:rPr lang="en-US" b="1" dirty="0">
                <a:solidFill>
                  <a:schemeClr val="accent3"/>
                </a:solidFill>
              </a:rPr>
              <a:t>OF HEAVEN –</a:t>
            </a:r>
          </a:p>
          <a:p>
            <a:pPr>
              <a:buNone/>
            </a:pPr>
            <a:r>
              <a:rPr lang="en-US" dirty="0"/>
              <a:t>Belief that the emperor was chosen by heaven to rule</a:t>
            </a: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3"/>
                </a:solidFill>
              </a:rPr>
              <a:t>DYNASTIC CYCLE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Emperor comes to power and gains the Mandate of Heaven.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Upward rise (wealth and population increase) to peak.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Downward spiral (natural disasters, corruption, etc.).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Emperor loses the Mandate of Heaven.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Civil war until a new emperor, with the Mandate of Heaven, comes to power.</a:t>
            </a:r>
          </a:p>
          <a:p>
            <a:pPr>
              <a:buNone/>
            </a:pP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3"/>
                </a:solidFill>
              </a:rPr>
              <a:t>Shang Dynasty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Neolithic farming has developed in Yellow River valley</a:t>
            </a:r>
          </a:p>
          <a:p>
            <a:r>
              <a:rPr lang="en-US" sz="3600" dirty="0" smtClean="0"/>
              <a:t>Capital city (Shang) destroyed by invaders, new capital built (Anyang)</a:t>
            </a:r>
          </a:p>
          <a:p>
            <a:endParaRPr lang="en-US" sz="3600" dirty="0" smtClean="0"/>
          </a:p>
          <a:p>
            <a:r>
              <a:rPr lang="en-US" sz="3600" dirty="0" smtClean="0"/>
              <a:t>Writing developed</a:t>
            </a:r>
          </a:p>
          <a:p>
            <a:endParaRPr lang="en-US" sz="6000" dirty="0" smtClean="0"/>
          </a:p>
          <a:p>
            <a:endParaRPr lang="en-US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3"/>
                </a:solidFill>
              </a:rPr>
              <a:t>Zhou Dynasty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Loose central government</a:t>
            </a:r>
          </a:p>
          <a:p>
            <a:r>
              <a:rPr lang="en-US" sz="3600" dirty="0" smtClean="0"/>
              <a:t>Feudal power held by strong nobles</a:t>
            </a:r>
          </a:p>
          <a:p>
            <a:r>
              <a:rPr lang="en-US" sz="3600" dirty="0" smtClean="0"/>
              <a:t>Time of prosperity and inventions</a:t>
            </a:r>
          </a:p>
          <a:p>
            <a:pPr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127</TotalTime>
  <Words>249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Franklin Gothic Book</vt:lpstr>
      <vt:lpstr>Franklin Gothic Medium</vt:lpstr>
      <vt:lpstr>Wingdings</vt:lpstr>
      <vt:lpstr>Wingdings 2</vt:lpstr>
      <vt:lpstr>Oriel</vt:lpstr>
      <vt:lpstr>China in a Nutshell</vt:lpstr>
      <vt:lpstr>Geography of China</vt:lpstr>
      <vt:lpstr>PowerPoint Presentation</vt:lpstr>
      <vt:lpstr>Geography of China</vt:lpstr>
      <vt:lpstr>Huang He (Yellow) River</vt:lpstr>
      <vt:lpstr>Huang He (Yellow) River</vt:lpstr>
      <vt:lpstr>Dynastic Cycle</vt:lpstr>
      <vt:lpstr>Shang Dynasty </vt:lpstr>
      <vt:lpstr>Zhou Dynasty </vt:lpstr>
      <vt:lpstr>Warring States period</vt:lpstr>
      <vt:lpstr>Qin Dynasty </vt:lpstr>
      <vt:lpstr>Han Dynasty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Overview: A Brief History of China</dc:title>
  <dc:creator>Tonya Keogh</dc:creator>
  <cp:lastModifiedBy>Alissa F Groll</cp:lastModifiedBy>
  <cp:revision>15</cp:revision>
  <dcterms:created xsi:type="dcterms:W3CDTF">2010-08-31T07:10:44Z</dcterms:created>
  <dcterms:modified xsi:type="dcterms:W3CDTF">2014-11-14T20:16:11Z</dcterms:modified>
</cp:coreProperties>
</file>