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506A-E88A-4970-841A-A01174455CA1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D5BCE8-A882-41A9-8A36-1FDF9FBA31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506A-E88A-4970-841A-A01174455CA1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BCE8-A882-41A9-8A36-1FDF9FBA3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506A-E88A-4970-841A-A01174455CA1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BCE8-A882-41A9-8A36-1FDF9FBA3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AC2506A-E88A-4970-841A-A01174455CA1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BD5BCE8-A882-41A9-8A36-1FDF9FBA31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506A-E88A-4970-841A-A01174455CA1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BCE8-A882-41A9-8A36-1FDF9FBA31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506A-E88A-4970-841A-A01174455CA1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BCE8-A882-41A9-8A36-1FDF9FBA31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BCE8-A882-41A9-8A36-1FDF9FBA31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506A-E88A-4970-841A-A01174455CA1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506A-E88A-4970-841A-A01174455CA1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BCE8-A882-41A9-8A36-1FDF9FBA31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506A-E88A-4970-841A-A01174455CA1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BCE8-A882-41A9-8A36-1FDF9FBA3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AC2506A-E88A-4970-841A-A01174455CA1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BD5BCE8-A882-41A9-8A36-1FDF9FBA31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506A-E88A-4970-841A-A01174455CA1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D5BCE8-A882-41A9-8A36-1FDF9FBA31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C2506A-E88A-4970-841A-A01174455CA1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BD5BCE8-A882-41A9-8A36-1FDF9FBA31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Early Greece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End of the Dark</a:t>
            </a:r>
            <a:endParaRPr lang="en-US" dirty="0"/>
          </a:p>
        </p:txBody>
      </p:sp>
      <p:pic>
        <p:nvPicPr>
          <p:cNvPr id="5" name="Content Placeholder 4" descr="alp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524000"/>
            <a:ext cx="3487261" cy="4673649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Dark ages end around 800 B.C.E</a:t>
            </a:r>
          </a:p>
          <a:p>
            <a:endParaRPr lang="en-US" dirty="0" smtClean="0"/>
          </a:p>
          <a:p>
            <a:r>
              <a:rPr lang="en-US" dirty="0" smtClean="0"/>
              <a:t>New writing system borrowed from the Phoenicians</a:t>
            </a:r>
          </a:p>
          <a:p>
            <a:endParaRPr lang="en-US" dirty="0" smtClean="0"/>
          </a:p>
          <a:p>
            <a:r>
              <a:rPr lang="en-US" dirty="0" smtClean="0"/>
              <a:t>Phoenicia </a:t>
            </a:r>
            <a:r>
              <a:rPr lang="en-US" smtClean="0"/>
              <a:t>is seafaring </a:t>
            </a:r>
            <a:r>
              <a:rPr lang="en-US" dirty="0" smtClean="0"/>
              <a:t>civilization from the coasts of the middle east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Minoans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Lived on the island of Crete</a:t>
            </a:r>
          </a:p>
          <a:p>
            <a:endParaRPr lang="en-US" dirty="0" smtClean="0"/>
          </a:p>
          <a:p>
            <a:r>
              <a:rPr lang="en-US" dirty="0" smtClean="0"/>
              <a:t>Because they lived on an island, the Minoans were seafarers</a:t>
            </a:r>
          </a:p>
          <a:p>
            <a:pPr lvl="1"/>
            <a:r>
              <a:rPr lang="en-US" dirty="0" smtClean="0"/>
              <a:t>Traded by sea with Egypt</a:t>
            </a:r>
          </a:p>
          <a:p>
            <a:pPr lvl="1"/>
            <a:r>
              <a:rPr lang="en-US" dirty="0" smtClean="0"/>
              <a:t>Explored by sea the area</a:t>
            </a:r>
          </a:p>
          <a:p>
            <a:endParaRPr lang="en-US" dirty="0" smtClean="0"/>
          </a:p>
          <a:p>
            <a:r>
              <a:rPr lang="en-US" dirty="0" smtClean="0"/>
              <a:t>Their writing is unreadable to us.  This means we don’t know a lot about them.</a:t>
            </a:r>
            <a:endParaRPr lang="en-US" dirty="0"/>
          </a:p>
        </p:txBody>
      </p:sp>
      <p:pic>
        <p:nvPicPr>
          <p:cNvPr id="5" name="Content Placeholder 4" descr="dol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19600" y="1905000"/>
            <a:ext cx="4442618" cy="3810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fre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-228600" y="1676400"/>
            <a:ext cx="4876994" cy="41910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Left behind lots of frescos on their palaces</a:t>
            </a:r>
          </a:p>
          <a:p>
            <a:endParaRPr lang="en-US" dirty="0" smtClean="0"/>
          </a:p>
          <a:p>
            <a:r>
              <a:rPr lang="en-US" dirty="0" smtClean="0"/>
              <a:t>Cultural tradition of bull jumping</a:t>
            </a:r>
          </a:p>
          <a:p>
            <a:endParaRPr lang="en-US" dirty="0" smtClean="0"/>
          </a:p>
          <a:p>
            <a:r>
              <a:rPr lang="en-US" dirty="0" smtClean="0"/>
              <a:t>Many mythology stories are about the Minoans</a:t>
            </a:r>
          </a:p>
          <a:p>
            <a:pPr lvl="1"/>
            <a:r>
              <a:rPr lang="en-US" dirty="0" smtClean="0"/>
              <a:t>Labyrinth and Minotaur</a:t>
            </a:r>
          </a:p>
          <a:p>
            <a:pPr lvl="1"/>
            <a:r>
              <a:rPr lang="en-US" dirty="0" smtClean="0"/>
              <a:t>King Midas and the golden touch</a:t>
            </a:r>
          </a:p>
          <a:p>
            <a:pPr lvl="1"/>
            <a:r>
              <a:rPr lang="en-US" dirty="0" err="1" smtClean="0"/>
              <a:t>Icarus</a:t>
            </a:r>
            <a:r>
              <a:rPr lang="en-US" dirty="0" smtClean="0"/>
              <a:t>    and more!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ull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838200"/>
            <a:ext cx="8638308" cy="532119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ull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8320" y="1524000"/>
            <a:ext cx="5516880" cy="454687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Mycenaean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Lived on Main land Greece around 1900 B.C.E-1100 B.C.E</a:t>
            </a:r>
          </a:p>
          <a:p>
            <a:endParaRPr lang="en-US" dirty="0" smtClean="0"/>
          </a:p>
          <a:p>
            <a:r>
              <a:rPr lang="en-US" dirty="0" smtClean="0"/>
              <a:t>Militaristic,  took over Minoan </a:t>
            </a:r>
            <a:r>
              <a:rPr lang="en-US" dirty="0" smtClean="0"/>
              <a:t>Crete </a:t>
            </a:r>
            <a:r>
              <a:rPr lang="en-US" dirty="0" smtClean="0"/>
              <a:t>1450 B.C.E</a:t>
            </a:r>
          </a:p>
          <a:p>
            <a:r>
              <a:rPr lang="en-US" dirty="0" smtClean="0"/>
              <a:t>Home city of Mycenae (on the Peloponnese) had 20 ft thick walls</a:t>
            </a:r>
          </a:p>
          <a:p>
            <a:endParaRPr lang="en-US" dirty="0"/>
          </a:p>
        </p:txBody>
      </p:sp>
      <p:pic>
        <p:nvPicPr>
          <p:cNvPr id="5" name="Content Placeholder 4" descr="lion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24400" y="1523999"/>
            <a:ext cx="3500510" cy="517239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ycenae_rec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533400"/>
            <a:ext cx="8420100" cy="5715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did these early cultures disappear?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Nobody knows.  Around 1200 B.C.E something happened that changed Greece and the surrounding area.</a:t>
            </a:r>
          </a:p>
          <a:p>
            <a:endParaRPr lang="en-US" dirty="0" smtClean="0"/>
          </a:p>
          <a:p>
            <a:r>
              <a:rPr lang="en-US" dirty="0" smtClean="0"/>
              <a:t>Theories</a:t>
            </a:r>
          </a:p>
          <a:p>
            <a:pPr lvl="1"/>
            <a:r>
              <a:rPr lang="en-US" dirty="0" smtClean="0"/>
              <a:t>Famine</a:t>
            </a:r>
          </a:p>
          <a:p>
            <a:pPr lvl="1"/>
            <a:r>
              <a:rPr lang="en-US" dirty="0" smtClean="0"/>
              <a:t>Earthquake or volcano</a:t>
            </a:r>
          </a:p>
          <a:p>
            <a:pPr lvl="1"/>
            <a:r>
              <a:rPr lang="en-US" dirty="0" smtClean="0"/>
              <a:t>War (did the battle of Troy really happen?)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5" name="Content Placeholder 4" descr="tro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62038" y="1905000"/>
            <a:ext cx="4781962" cy="3810329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Greek Dark 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Dark ages means a time of low progress and culture</a:t>
            </a:r>
          </a:p>
          <a:p>
            <a:endParaRPr lang="en-US" dirty="0" smtClean="0"/>
          </a:p>
          <a:p>
            <a:r>
              <a:rPr lang="en-US" dirty="0" smtClean="0"/>
              <a:t>1200 – 800 B.C.E</a:t>
            </a:r>
          </a:p>
          <a:p>
            <a:endParaRPr lang="en-US" dirty="0" smtClean="0"/>
          </a:p>
          <a:p>
            <a:r>
              <a:rPr lang="en-US" dirty="0" smtClean="0"/>
              <a:t>Writing is lost</a:t>
            </a:r>
          </a:p>
          <a:p>
            <a:endParaRPr lang="en-US" dirty="0" smtClean="0"/>
          </a:p>
          <a:p>
            <a:r>
              <a:rPr lang="en-US" dirty="0" smtClean="0"/>
              <a:t>Civilizations fall apart leaving only city states</a:t>
            </a:r>
          </a:p>
          <a:p>
            <a:endParaRPr lang="en-US" dirty="0" smtClean="0"/>
          </a:p>
          <a:p>
            <a:r>
              <a:rPr lang="en-US" dirty="0" smtClean="0"/>
              <a:t>Many mythology stories and the two epics come from this time</a:t>
            </a:r>
            <a:endParaRPr lang="en-US" dirty="0"/>
          </a:p>
        </p:txBody>
      </p:sp>
      <p:pic>
        <p:nvPicPr>
          <p:cNvPr id="5" name="Content Placeholder 4" descr="ach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191000" y="1812424"/>
            <a:ext cx="4724400" cy="3092952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65</TotalTime>
  <Words>219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Paper</vt:lpstr>
      <vt:lpstr>Early Greece</vt:lpstr>
      <vt:lpstr>The Minoans </vt:lpstr>
      <vt:lpstr>Slide 3</vt:lpstr>
      <vt:lpstr>Slide 4</vt:lpstr>
      <vt:lpstr>Slide 5</vt:lpstr>
      <vt:lpstr>The Mycenaean Culture</vt:lpstr>
      <vt:lpstr>Slide 7</vt:lpstr>
      <vt:lpstr>How did these early cultures disappear?</vt:lpstr>
      <vt:lpstr>Greek Dark Ages</vt:lpstr>
      <vt:lpstr>End of the Dark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Greece</dc:title>
  <dc:creator>Thayne Weston</dc:creator>
  <cp:lastModifiedBy>User</cp:lastModifiedBy>
  <cp:revision>3</cp:revision>
  <dcterms:created xsi:type="dcterms:W3CDTF">2011-11-02T03:26:16Z</dcterms:created>
  <dcterms:modified xsi:type="dcterms:W3CDTF">2011-11-03T13:00:40Z</dcterms:modified>
</cp:coreProperties>
</file>