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88" r:id="rId5"/>
    <p:sldId id="263" r:id="rId6"/>
    <p:sldId id="260" r:id="rId7"/>
    <p:sldId id="261" r:id="rId8"/>
    <p:sldId id="258"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3852195-649F-47F1-928E-B9325B2865FB}" type="datetimeFigureOut">
              <a:rPr lang="en-US" smtClean="0"/>
              <a:pPr/>
              <a:t>11/30/2014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DD521-4131-4B2A-97D7-F9CF8519AA1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52195-649F-47F1-928E-B9325B2865FB}"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3852195-649F-47F1-928E-B9325B2865FB}" type="datetimeFigureOut">
              <a:rPr lang="en-US" smtClean="0"/>
              <a:pPr/>
              <a:t>11/30/2014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E8DD521-4131-4B2A-97D7-F9CF8519AA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Ancient Greece!</a:t>
            </a:r>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3124200"/>
            <a:ext cx="3733800" cy="2484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4782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1"/>
          </p:nvPr>
        </p:nvSpPr>
        <p:spPr/>
        <p:txBody>
          <a:bodyPr>
            <a:normAutofit/>
          </a:bodyPr>
          <a:lstStyle/>
          <a:p>
            <a:r>
              <a:rPr lang="en-US" sz="2400" dirty="0"/>
              <a:t>Greece is a peninsula, which means that it is surrounded on three sides by water. Greece has a lot of smaller peninsulas sticking out from it, which means Greece enjoys many natural harbors. </a:t>
            </a:r>
          </a:p>
        </p:txBody>
      </p:sp>
    </p:spTree>
    <p:extLst>
      <p:ext uri="{BB962C8B-B14F-4D97-AF65-F5344CB8AC3E}">
        <p14:creationId xmlns:p14="http://schemas.microsoft.com/office/powerpoint/2010/main" xmlns="" val="2689588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Peninsula</a:t>
            </a:r>
            <a:r>
              <a:rPr lang="en-US" b="1" dirty="0" smtClean="0"/>
              <a:t>: </a:t>
            </a:r>
            <a:r>
              <a:rPr lang="en-US" dirty="0" smtClean="0"/>
              <a:t>a </a:t>
            </a:r>
            <a:r>
              <a:rPr lang="en-US" dirty="0"/>
              <a:t>portion of </a:t>
            </a:r>
            <a:r>
              <a:rPr lang="en-US" dirty="0" smtClean="0"/>
              <a:t>land that is</a:t>
            </a:r>
            <a:r>
              <a:rPr lang="en-US" i="1" dirty="0" smtClean="0"/>
              <a:t> </a:t>
            </a:r>
            <a:r>
              <a:rPr lang="en-US" i="1" dirty="0"/>
              <a:t>nearly </a:t>
            </a:r>
            <a:r>
              <a:rPr lang="en-US" dirty="0"/>
              <a:t>surrounded by </a:t>
            </a:r>
            <a:r>
              <a:rPr lang="en-US" dirty="0" smtClean="0"/>
              <a:t>water.</a:t>
            </a:r>
            <a:endParaRPr lang="en-US"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2942230"/>
            <a:ext cx="2960054"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906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590800"/>
            <a:ext cx="6400800" cy="3048001"/>
          </a:xfrm>
        </p:spPr>
        <p:txBody>
          <a:bodyPr/>
          <a:lstStyle/>
          <a:p>
            <a:pPr>
              <a:buNone/>
            </a:pPr>
            <a:endParaRPr lang="en-US" dirty="0"/>
          </a:p>
        </p:txBody>
      </p:sp>
      <p:sp>
        <p:nvSpPr>
          <p:cNvPr id="4" name="Title 1"/>
          <p:cNvSpPr txBox="1">
            <a:spLocks/>
          </p:cNvSpPr>
          <p:nvPr/>
        </p:nvSpPr>
        <p:spPr>
          <a:xfrm>
            <a:off x="1371600" y="1295400"/>
            <a:ext cx="6400800" cy="68580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VOCAB WORD</a:t>
            </a:r>
            <a:endParaRPr lang="en-US" dirty="0"/>
          </a:p>
        </p:txBody>
      </p:sp>
      <p:sp>
        <p:nvSpPr>
          <p:cNvPr id="5" name="Content Placeholder 2"/>
          <p:cNvSpPr txBox="1">
            <a:spLocks/>
          </p:cNvSpPr>
          <p:nvPr/>
        </p:nvSpPr>
        <p:spPr>
          <a:xfrm>
            <a:off x="1371600" y="2438400"/>
            <a:ext cx="6400800" cy="3048001"/>
          </a:xfrm>
          <a:prstGeom prst="rect">
            <a:avLst/>
          </a:prstGeom>
        </p:spPr>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r>
              <a:rPr lang="en-US" b="1" u="sng" dirty="0" smtClean="0"/>
              <a:t>Peloponnesus</a:t>
            </a:r>
            <a:r>
              <a:rPr lang="en-US" dirty="0" smtClean="0"/>
              <a:t>:  The large southern </a:t>
            </a:r>
            <a:r>
              <a:rPr lang="en-US" i="1" dirty="0" smtClean="0"/>
              <a:t>peninsula</a:t>
            </a:r>
            <a:r>
              <a:rPr lang="en-US" dirty="0" smtClean="0"/>
              <a:t> in Greece.</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2971800"/>
            <a:ext cx="2906683" cy="2633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4046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a:t>Harbor:</a:t>
            </a:r>
            <a:r>
              <a:rPr lang="en-US" b="1" dirty="0"/>
              <a:t> </a:t>
            </a:r>
            <a:r>
              <a:rPr lang="en-US" dirty="0"/>
              <a:t>a sheltered port where ships can take on or discharge cargo.</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048000"/>
            <a:ext cx="4041775"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1067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Greece is also covered with </a:t>
            </a:r>
            <a:r>
              <a:rPr lang="en-US" dirty="0" smtClean="0"/>
              <a:t>mountains, which made it hard to get around by foot, and hard to grow grain in some parts.</a:t>
            </a:r>
            <a:r>
              <a:rPr lang="en-US" dirty="0"/>
              <a:t> </a:t>
            </a:r>
          </a:p>
          <a:p>
            <a:r>
              <a:rPr lang="en-US" dirty="0"/>
              <a:t>Three thousand years ago, it was very difficult to get from place to place in ancient Greece by walking. But it was easy to get from place to place in Greece by boat. </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4648200"/>
            <a:ext cx="1936644" cy="1295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428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the ancient world that grew up around the Mediterranean Sea, the Greeks became known as great sailors. They sailed about the Mediterranean, setting up colonies and outposts where they could.</a:t>
            </a:r>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3810000"/>
            <a:ext cx="2505075"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37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7473" y="1151115"/>
            <a:ext cx="5122927" cy="4487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951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a:xfrm>
            <a:off x="1371600" y="2452686"/>
            <a:ext cx="6400800" cy="3048001"/>
          </a:xfrm>
        </p:spPr>
        <p:txBody>
          <a:bodyPr/>
          <a:lstStyle/>
          <a:p>
            <a:r>
              <a:rPr lang="en-US" b="1" u="sng" dirty="0" smtClean="0"/>
              <a:t>City-State:</a:t>
            </a:r>
            <a:r>
              <a:rPr lang="en-US" b="1" dirty="0" smtClean="0"/>
              <a:t>  </a:t>
            </a:r>
            <a:r>
              <a:rPr lang="en-US" dirty="0" smtClean="0"/>
              <a:t>A city that acts like its own nation.</a:t>
            </a:r>
          </a:p>
          <a:p>
            <a:endParaRPr lang="en-US" dirty="0"/>
          </a:p>
          <a:p>
            <a:r>
              <a:rPr lang="en-US" dirty="0" smtClean="0"/>
              <a:t>It’s kind of like if Logan  acted </a:t>
            </a:r>
          </a:p>
          <a:p>
            <a:pPr indent="0">
              <a:buNone/>
            </a:pPr>
            <a:r>
              <a:rPr lang="en-US" dirty="0" smtClean="0"/>
              <a:t>like its own country, with its own </a:t>
            </a:r>
          </a:p>
          <a:p>
            <a:pPr indent="0">
              <a:buNone/>
            </a:pPr>
            <a:r>
              <a:rPr lang="en-US" dirty="0" smtClean="0"/>
              <a:t>President, laws, and flag.</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2895600"/>
            <a:ext cx="2336883"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3959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1142</TotalTime>
  <Words>181</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Welcome to Ancient Greece!</vt:lpstr>
      <vt:lpstr>GEOGRAPHY</vt:lpstr>
      <vt:lpstr>VOCAB WORD</vt:lpstr>
      <vt:lpstr>Slide 4</vt:lpstr>
      <vt:lpstr>VOCAB WORD</vt:lpstr>
      <vt:lpstr>Slide 6</vt:lpstr>
      <vt:lpstr>Slide 7</vt:lpstr>
      <vt:lpstr>Slide 8</vt:lpstr>
      <vt:lpstr>VOCAB WORD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Ancient Greece!</dc:title>
  <dc:creator>User</dc:creator>
  <cp:lastModifiedBy>Alissa</cp:lastModifiedBy>
  <cp:revision>40</cp:revision>
  <dcterms:created xsi:type="dcterms:W3CDTF">2011-11-01T16:39:35Z</dcterms:created>
  <dcterms:modified xsi:type="dcterms:W3CDTF">2014-12-01T02:54:34Z</dcterms:modified>
</cp:coreProperties>
</file>