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938A8BD-1DB6-4BA0-B79E-1A67BD7D4044}" type="datetimeFigureOut">
              <a:rPr lang="en-US" smtClean="0"/>
              <a:t>3/4/2015</a:t>
            </a:fld>
            <a:endParaRPr lang="en-US"/>
          </a:p>
        </p:txBody>
      </p:sp>
      <p:sp>
        <p:nvSpPr>
          <p:cNvPr id="17" name="Slide Number Placeholder 16"/>
          <p:cNvSpPr>
            <a:spLocks noGrp="1"/>
          </p:cNvSpPr>
          <p:nvPr>
            <p:ph type="sldNum" sz="quarter" idx="11"/>
          </p:nvPr>
        </p:nvSpPr>
        <p:spPr/>
        <p:txBody>
          <a:bodyPr/>
          <a:lstStyle/>
          <a:p>
            <a:fld id="{7E0793A2-8642-4C0F-A7E2-7EBF80AC539C}"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8A8BD-1DB6-4BA0-B79E-1A67BD7D4044}"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93A2-8642-4C0F-A7E2-7EBF80AC53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8A8BD-1DB6-4BA0-B79E-1A67BD7D4044}"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793A2-8642-4C0F-A7E2-7EBF80AC539C}"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2938A8BD-1DB6-4BA0-B79E-1A67BD7D4044}" type="datetimeFigureOut">
              <a:rPr lang="en-US" smtClean="0"/>
              <a:t>3/4/2015</a:t>
            </a:fld>
            <a:endParaRPr lang="en-US"/>
          </a:p>
        </p:txBody>
      </p:sp>
      <p:sp>
        <p:nvSpPr>
          <p:cNvPr id="12" name="Slide Number Placeholder 11"/>
          <p:cNvSpPr>
            <a:spLocks noGrp="1"/>
          </p:cNvSpPr>
          <p:nvPr>
            <p:ph type="sldNum" sz="quarter" idx="15"/>
          </p:nvPr>
        </p:nvSpPr>
        <p:spPr/>
        <p:txBody>
          <a:bodyPr/>
          <a:lstStyle/>
          <a:p>
            <a:fld id="{7E0793A2-8642-4C0F-A7E2-7EBF80AC539C}"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938A8BD-1DB6-4BA0-B79E-1A67BD7D4044}" type="datetimeFigureOut">
              <a:rPr lang="en-US" smtClean="0"/>
              <a:t>3/4/2015</a:t>
            </a:fld>
            <a:endParaRPr lang="en-US"/>
          </a:p>
        </p:txBody>
      </p:sp>
      <p:sp>
        <p:nvSpPr>
          <p:cNvPr id="14" name="Slide Number Placeholder 13"/>
          <p:cNvSpPr>
            <a:spLocks noGrp="1"/>
          </p:cNvSpPr>
          <p:nvPr>
            <p:ph type="sldNum" sz="quarter" idx="11"/>
          </p:nvPr>
        </p:nvSpPr>
        <p:spPr/>
        <p:txBody>
          <a:bodyPr/>
          <a:lstStyle/>
          <a:p>
            <a:fld id="{7E0793A2-8642-4C0F-A7E2-7EBF80AC539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938A8BD-1DB6-4BA0-B79E-1A67BD7D4044}" type="datetimeFigureOut">
              <a:rPr lang="en-US" smtClean="0"/>
              <a:t>3/4/2015</a:t>
            </a:fld>
            <a:endParaRPr lang="en-US"/>
          </a:p>
        </p:txBody>
      </p:sp>
      <p:sp>
        <p:nvSpPr>
          <p:cNvPr id="12" name="Slide Number Placeholder 11"/>
          <p:cNvSpPr>
            <a:spLocks noGrp="1"/>
          </p:cNvSpPr>
          <p:nvPr>
            <p:ph type="sldNum" sz="quarter" idx="16"/>
          </p:nvPr>
        </p:nvSpPr>
        <p:spPr/>
        <p:txBody>
          <a:bodyPr/>
          <a:lstStyle/>
          <a:p>
            <a:fld id="{7E0793A2-8642-4C0F-A7E2-7EBF80AC539C}"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938A8BD-1DB6-4BA0-B79E-1A67BD7D4044}" type="datetimeFigureOut">
              <a:rPr lang="en-US" smtClean="0"/>
              <a:t>3/4/2015</a:t>
            </a:fld>
            <a:endParaRPr lang="en-US"/>
          </a:p>
        </p:txBody>
      </p:sp>
      <p:sp>
        <p:nvSpPr>
          <p:cNvPr id="12" name="Slide Number Placeholder 11"/>
          <p:cNvSpPr>
            <a:spLocks noGrp="1"/>
          </p:cNvSpPr>
          <p:nvPr>
            <p:ph type="sldNum" sz="quarter" idx="17"/>
          </p:nvPr>
        </p:nvSpPr>
        <p:spPr/>
        <p:txBody>
          <a:bodyPr/>
          <a:lstStyle/>
          <a:p>
            <a:fld id="{7E0793A2-8642-4C0F-A7E2-7EBF80AC539C}"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938A8BD-1DB6-4BA0-B79E-1A67BD7D4044}" type="datetimeFigureOut">
              <a:rPr lang="en-US" smtClean="0"/>
              <a:t>3/4/2015</a:t>
            </a:fld>
            <a:endParaRPr lang="en-US"/>
          </a:p>
        </p:txBody>
      </p:sp>
      <p:sp>
        <p:nvSpPr>
          <p:cNvPr id="16" name="Slide Number Placeholder 15"/>
          <p:cNvSpPr>
            <a:spLocks noGrp="1"/>
          </p:cNvSpPr>
          <p:nvPr>
            <p:ph type="sldNum" sz="quarter" idx="11"/>
          </p:nvPr>
        </p:nvSpPr>
        <p:spPr/>
        <p:txBody>
          <a:bodyPr/>
          <a:lstStyle/>
          <a:p>
            <a:fld id="{7E0793A2-8642-4C0F-A7E2-7EBF80AC539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938A8BD-1DB6-4BA0-B79E-1A67BD7D4044}" type="datetimeFigureOut">
              <a:rPr lang="en-US" smtClean="0"/>
              <a:t>3/4/2015</a:t>
            </a:fld>
            <a:endParaRPr lang="en-US"/>
          </a:p>
        </p:txBody>
      </p:sp>
      <p:sp>
        <p:nvSpPr>
          <p:cNvPr id="8" name="Slide Number Placeholder 7"/>
          <p:cNvSpPr>
            <a:spLocks noGrp="1"/>
          </p:cNvSpPr>
          <p:nvPr>
            <p:ph type="sldNum" sz="quarter" idx="11"/>
          </p:nvPr>
        </p:nvSpPr>
        <p:spPr/>
        <p:txBody>
          <a:bodyPr/>
          <a:lstStyle/>
          <a:p>
            <a:fld id="{7E0793A2-8642-4C0F-A7E2-7EBF80AC539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938A8BD-1DB6-4BA0-B79E-1A67BD7D4044}" type="datetimeFigureOut">
              <a:rPr lang="en-US" smtClean="0"/>
              <a:t>3/4/2015</a:t>
            </a:fld>
            <a:endParaRPr lang="en-US"/>
          </a:p>
        </p:txBody>
      </p:sp>
      <p:sp>
        <p:nvSpPr>
          <p:cNvPr id="19" name="Slide Number Placeholder 18"/>
          <p:cNvSpPr>
            <a:spLocks noGrp="1"/>
          </p:cNvSpPr>
          <p:nvPr>
            <p:ph type="sldNum" sz="quarter" idx="16"/>
          </p:nvPr>
        </p:nvSpPr>
        <p:spPr/>
        <p:txBody>
          <a:bodyPr/>
          <a:lstStyle/>
          <a:p>
            <a:fld id="{7E0793A2-8642-4C0F-A7E2-7EBF80AC539C}"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938A8BD-1DB6-4BA0-B79E-1A67BD7D4044}" type="datetimeFigureOut">
              <a:rPr lang="en-US" smtClean="0"/>
              <a:t>3/4/2015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7E0793A2-8642-4C0F-A7E2-7EBF80AC539C}"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938A8BD-1DB6-4BA0-B79E-1A67BD7D4044}" type="datetimeFigureOut">
              <a:rPr lang="en-US" smtClean="0"/>
              <a:t>3/4/2015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E0793A2-8642-4C0F-A7E2-7EBF80AC539C}"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75BJ2ovo-S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and castles</a:t>
            </a:r>
            <a:endParaRPr lang="en-US" dirty="0"/>
          </a:p>
        </p:txBody>
      </p:sp>
      <p:sp>
        <p:nvSpPr>
          <p:cNvPr id="2" name="Title 1"/>
          <p:cNvSpPr>
            <a:spLocks noGrp="1"/>
          </p:cNvSpPr>
          <p:nvPr>
            <p:ph type="title"/>
          </p:nvPr>
        </p:nvSpPr>
        <p:spPr/>
        <p:txBody>
          <a:bodyPr/>
          <a:lstStyle/>
          <a:p>
            <a:r>
              <a:rPr lang="en-US" dirty="0" smtClean="0"/>
              <a:t>knights</a:t>
            </a:r>
            <a:endParaRPr lang="en-US" dirty="0"/>
          </a:p>
        </p:txBody>
      </p:sp>
    </p:spTree>
    <p:extLst>
      <p:ext uri="{BB962C8B-B14F-4D97-AF65-F5344CB8AC3E}">
        <p14:creationId xmlns:p14="http://schemas.microsoft.com/office/powerpoint/2010/main" val="3319155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dirty="0" smtClean="0"/>
              <a:t>All </a:t>
            </a:r>
            <a:r>
              <a:rPr lang="en-US" sz="2400" dirty="0"/>
              <a:t>knights, like all people from all walks of life in the Middle Ages, had to behave in a certain way. This way was called the Code of Chivalry. The code said that all knights had to be brave in battle. They had to keep their promises. They had to defend the church. They had to treat noblewomen in a courteous manner. Over time, chivalry became the basis of good manners in Western society</a:t>
            </a:r>
            <a:r>
              <a:rPr lang="en-US" sz="2400" dirty="0" smtClean="0"/>
              <a:t>.</a:t>
            </a:r>
          </a:p>
          <a:p>
            <a:endParaRPr lang="en-US" dirty="0"/>
          </a:p>
          <a:p>
            <a:r>
              <a:rPr lang="en-US" sz="3600" b="1" u="sng" dirty="0" smtClean="0"/>
              <a:t>Chivalry</a:t>
            </a:r>
            <a:r>
              <a:rPr lang="en-US" sz="3600" dirty="0" smtClean="0"/>
              <a:t>:  a code of conduct on how to treat women, honor, truth, and obedience. </a:t>
            </a:r>
            <a:endParaRPr lang="en-US" sz="3600" dirty="0"/>
          </a:p>
        </p:txBody>
      </p:sp>
      <p:sp>
        <p:nvSpPr>
          <p:cNvPr id="3" name="Title 2"/>
          <p:cNvSpPr>
            <a:spLocks noGrp="1"/>
          </p:cNvSpPr>
          <p:nvPr>
            <p:ph type="title"/>
          </p:nvPr>
        </p:nvSpPr>
        <p:spPr/>
        <p:txBody>
          <a:bodyPr/>
          <a:lstStyle/>
          <a:p>
            <a:r>
              <a:rPr lang="en-US" dirty="0" smtClean="0"/>
              <a:t>Proper behavior</a:t>
            </a:r>
            <a:endParaRPr lang="en-US" dirty="0"/>
          </a:p>
        </p:txBody>
      </p:sp>
    </p:spTree>
    <p:extLst>
      <p:ext uri="{BB962C8B-B14F-4D97-AF65-F5344CB8AC3E}">
        <p14:creationId xmlns:p14="http://schemas.microsoft.com/office/powerpoint/2010/main" val="3560036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What does this painting teach us about chivalry?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968" y="1981200"/>
            <a:ext cx="4191000" cy="549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51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castles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5867400" cy="43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4000" b="1" u="sng" dirty="0" smtClean="0"/>
              <a:t>Castle</a:t>
            </a:r>
            <a:r>
              <a:rPr lang="en-US" sz="4000" dirty="0" smtClean="0"/>
              <a:t>:  a fortified structure</a:t>
            </a:r>
          </a:p>
          <a:p>
            <a:r>
              <a:rPr lang="en-US" sz="1600" dirty="0" smtClean="0"/>
              <a:t>(show video)</a:t>
            </a:r>
          </a:p>
          <a:p>
            <a:endParaRPr lang="en-US" sz="4000" dirty="0"/>
          </a:p>
          <a:p>
            <a:r>
              <a:rPr lang="en-US" sz="4000" dirty="0" smtClean="0"/>
              <a:t>Show movie</a:t>
            </a:r>
            <a:endParaRPr lang="en-US" sz="4000" dirty="0"/>
          </a:p>
        </p:txBody>
      </p:sp>
      <p:sp>
        <p:nvSpPr>
          <p:cNvPr id="3" name="Title 2"/>
          <p:cNvSpPr>
            <a:spLocks noGrp="1"/>
          </p:cNvSpPr>
          <p:nvPr>
            <p:ph type="title"/>
          </p:nvPr>
        </p:nvSpPr>
        <p:spPr/>
        <p:txBody>
          <a:bodyPr/>
          <a:lstStyle/>
          <a:p>
            <a:r>
              <a:rPr lang="en-US" dirty="0" smtClean="0"/>
              <a:t>Vocab word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724400" cy="335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552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b="1" u="sng" dirty="0" smtClean="0"/>
              <a:t>Gothic</a:t>
            </a:r>
            <a:r>
              <a:rPr lang="en-US" sz="2800" dirty="0" smtClean="0"/>
              <a:t>:  style of architecture characterized by pointed arches, ribbed vaulting, stained glass, and gargoyles.</a:t>
            </a:r>
            <a:endParaRPr lang="en-US" sz="2800" dirty="0"/>
          </a:p>
        </p:txBody>
      </p:sp>
      <p:sp>
        <p:nvSpPr>
          <p:cNvPr id="3" name="Title 2"/>
          <p:cNvSpPr>
            <a:spLocks noGrp="1"/>
          </p:cNvSpPr>
          <p:nvPr>
            <p:ph type="title"/>
          </p:nvPr>
        </p:nvSpPr>
        <p:spPr/>
        <p:txBody>
          <a:bodyPr/>
          <a:lstStyle/>
          <a:p>
            <a:r>
              <a:rPr lang="en-US" dirty="0" smtClean="0"/>
              <a:t>Vocab word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2822"/>
            <a:ext cx="2200275" cy="330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2822"/>
            <a:ext cx="261200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505200"/>
            <a:ext cx="2946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10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4000" dirty="0" smtClean="0"/>
              <a:t>What is a knight?</a:t>
            </a:r>
          </a:p>
          <a:p>
            <a:r>
              <a:rPr lang="en-US" sz="2800" b="1" u="sng" dirty="0" smtClean="0"/>
              <a:t>Knight:</a:t>
            </a:r>
            <a:r>
              <a:rPr lang="en-US" sz="2800" b="1" dirty="0" smtClean="0"/>
              <a:t>  </a:t>
            </a:r>
            <a:r>
              <a:rPr lang="en-US" sz="2800" dirty="0" smtClean="0"/>
              <a:t>soldier who was trained to fight to defend the King, armor and weapons.</a:t>
            </a:r>
            <a:endParaRPr lang="en-US" sz="2800" dirty="0"/>
          </a:p>
        </p:txBody>
      </p:sp>
      <p:sp>
        <p:nvSpPr>
          <p:cNvPr id="2" name="Title 1"/>
          <p:cNvSpPr>
            <a:spLocks noGrp="1"/>
          </p:cNvSpPr>
          <p:nvPr>
            <p:ph type="title"/>
          </p:nvPr>
        </p:nvSpPr>
        <p:spPr/>
        <p:txBody>
          <a:bodyPr/>
          <a:lstStyle/>
          <a:p>
            <a:r>
              <a:rPr lang="en-US" dirty="0" smtClean="0"/>
              <a:t>Vocab Word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43416"/>
            <a:ext cx="1538741" cy="318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96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First step to becoming a knight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826021" cy="399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46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b="1" u="sng" dirty="0"/>
              <a:t>Page</a:t>
            </a:r>
            <a:r>
              <a:rPr lang="en-US" sz="2800" b="1" dirty="0"/>
              <a:t>: </a:t>
            </a:r>
            <a:r>
              <a:rPr lang="en-US" sz="2800" b="1" dirty="0" smtClean="0"/>
              <a:t>First step in knighthood- began around age 8.</a:t>
            </a:r>
          </a:p>
          <a:p>
            <a:endParaRPr lang="en-US" sz="2800" b="1" dirty="0"/>
          </a:p>
          <a:p>
            <a:r>
              <a:rPr lang="en-US" sz="2800" dirty="0" smtClean="0"/>
              <a:t>At </a:t>
            </a:r>
            <a:r>
              <a:rPr lang="en-US" sz="2800" dirty="0"/>
              <a:t>age </a:t>
            </a:r>
            <a:r>
              <a:rPr lang="en-US" sz="2800" dirty="0" smtClean="0"/>
              <a:t>eight, </a:t>
            </a:r>
            <a:r>
              <a:rPr lang="en-US" sz="2800" dirty="0"/>
              <a:t>a nobleman's son began training for knighthood.  During this first step of training, boys were called pages.  </a:t>
            </a:r>
          </a:p>
          <a:p>
            <a:r>
              <a:rPr lang="en-US" sz="2800" dirty="0"/>
              <a:t>As a page, a boy learned how to fight, </a:t>
            </a:r>
            <a:r>
              <a:rPr lang="en-US" sz="2800" dirty="0" smtClean="0"/>
              <a:t>how </a:t>
            </a:r>
            <a:r>
              <a:rPr lang="en-US" sz="2800" dirty="0"/>
              <a:t>to use weapons, and how to ride a horse into battle. He learned manners from the nobleman's wife. </a:t>
            </a:r>
          </a:p>
          <a:p>
            <a:endParaRPr lang="en-US" dirty="0"/>
          </a:p>
        </p:txBody>
      </p:sp>
      <p:sp>
        <p:nvSpPr>
          <p:cNvPr id="3" name="Title 2"/>
          <p:cNvSpPr>
            <a:spLocks noGrp="1"/>
          </p:cNvSpPr>
          <p:nvPr>
            <p:ph type="title"/>
          </p:nvPr>
        </p:nvSpPr>
        <p:spPr/>
        <p:txBody>
          <a:bodyPr/>
          <a:lstStyle/>
          <a:p>
            <a:r>
              <a:rPr lang="en-US" dirty="0" smtClean="0"/>
              <a:t>Vocab word</a:t>
            </a:r>
            <a:endParaRPr lang="en-US" dirty="0"/>
          </a:p>
        </p:txBody>
      </p:sp>
    </p:spTree>
    <p:extLst>
      <p:ext uri="{BB962C8B-B14F-4D97-AF65-F5344CB8AC3E}">
        <p14:creationId xmlns:p14="http://schemas.microsoft.com/office/powerpoint/2010/main" val="317208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Like everyone, pages had a strict rule of conduct, a certain way of behaving that they had to follow. The rules were very detailed and very clear. Some of the rules were: </a:t>
            </a:r>
            <a:endParaRPr lang="en-US" dirty="0" smtClean="0"/>
          </a:p>
          <a:p>
            <a:endParaRPr lang="en-US" dirty="0"/>
          </a:p>
          <a:p>
            <a:r>
              <a:rPr lang="en-US" dirty="0"/>
              <a:t>When you enter a lord's place, say, "Good Speed" and with humble cheer, greet all who are present.</a:t>
            </a:r>
            <a:br>
              <a:rPr lang="en-US" dirty="0"/>
            </a:br>
            <a:endParaRPr lang="en-US" dirty="0"/>
          </a:p>
          <a:p>
            <a:r>
              <a:rPr lang="en-US" dirty="0"/>
              <a:t>Do not rush in rudely, but enter with head up and at an easy pace, and kneel on one knee only to your lord.</a:t>
            </a:r>
            <a:br>
              <a:rPr lang="en-US" dirty="0"/>
            </a:br>
            <a:endParaRPr lang="en-US" dirty="0"/>
          </a:p>
          <a:p>
            <a:r>
              <a:rPr lang="en-US" dirty="0"/>
              <a:t>Make obeisance (bow) to your lord always when you answer, otherwise stand as still as a stone until he speak. </a:t>
            </a:r>
          </a:p>
          <a:p>
            <a:endParaRPr lang="en-US" dirty="0"/>
          </a:p>
        </p:txBody>
      </p:sp>
      <p:sp>
        <p:nvSpPr>
          <p:cNvPr id="3" name="Title 2"/>
          <p:cNvSpPr>
            <a:spLocks noGrp="1"/>
          </p:cNvSpPr>
          <p:nvPr>
            <p:ph type="title"/>
          </p:nvPr>
        </p:nvSpPr>
        <p:spPr/>
        <p:txBody>
          <a:bodyPr/>
          <a:lstStyle/>
          <a:p>
            <a:r>
              <a:rPr lang="en-US" dirty="0" smtClean="0"/>
              <a:t>Page duties</a:t>
            </a:r>
            <a:endParaRPr lang="en-US" dirty="0"/>
          </a:p>
        </p:txBody>
      </p:sp>
    </p:spTree>
    <p:extLst>
      <p:ext uri="{BB962C8B-B14F-4D97-AF65-F5344CB8AC3E}">
        <p14:creationId xmlns:p14="http://schemas.microsoft.com/office/powerpoint/2010/main" val="634641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Disney page duties</a:t>
            </a:r>
            <a:endParaRPr lang="en-US" dirty="0"/>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5424487" cy="406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3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Second step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3362325" cy="44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574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sz="3600" b="1" u="sng" dirty="0" smtClean="0"/>
              <a:t>Squire</a:t>
            </a:r>
            <a:r>
              <a:rPr lang="en-US" sz="3600" dirty="0" smtClean="0"/>
              <a:t>:  Second step to becoming a knight.  About age 14.</a:t>
            </a:r>
          </a:p>
          <a:p>
            <a:endParaRPr lang="en-US" sz="3600" dirty="0" smtClean="0"/>
          </a:p>
          <a:p>
            <a:r>
              <a:rPr lang="en-US" sz="3600" dirty="0" smtClean="0"/>
              <a:t>At </a:t>
            </a:r>
            <a:r>
              <a:rPr lang="en-US" sz="3600" dirty="0"/>
              <a:t>age </a:t>
            </a:r>
            <a:r>
              <a:rPr lang="en-US" sz="3600" dirty="0" smtClean="0"/>
              <a:t>14, </a:t>
            </a:r>
            <a:r>
              <a:rPr lang="en-US" sz="3600" dirty="0"/>
              <a:t>a page could become a squire. Each squire was assigned to a knight. A knight could have several squires. The squire assisted the knight to whom he was assigned. Squires continued to learn how to fight and how to behave. </a:t>
            </a:r>
            <a:r>
              <a:rPr lang="en-US" dirty="0"/>
              <a:t>  </a:t>
            </a:r>
          </a:p>
        </p:txBody>
      </p:sp>
      <p:sp>
        <p:nvSpPr>
          <p:cNvPr id="3" name="Title 2"/>
          <p:cNvSpPr>
            <a:spLocks noGrp="1"/>
          </p:cNvSpPr>
          <p:nvPr>
            <p:ph type="title"/>
          </p:nvPr>
        </p:nvSpPr>
        <p:spPr/>
        <p:txBody>
          <a:bodyPr/>
          <a:lstStyle/>
          <a:p>
            <a:r>
              <a:rPr lang="en-US" dirty="0" smtClean="0"/>
              <a:t>Vocab word</a:t>
            </a:r>
            <a:endParaRPr lang="en-US" dirty="0"/>
          </a:p>
        </p:txBody>
      </p:sp>
    </p:spTree>
    <p:extLst>
      <p:ext uri="{BB962C8B-B14F-4D97-AF65-F5344CB8AC3E}">
        <p14:creationId xmlns:p14="http://schemas.microsoft.com/office/powerpoint/2010/main" val="262511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800" dirty="0" smtClean="0"/>
              <a:t>Once </a:t>
            </a:r>
            <a:r>
              <a:rPr lang="en-US" sz="2800" dirty="0"/>
              <a:t>a squire proved himself in battle, and his knight felt he was ready, he could become a knight himself. Squires were knighted in elaborate ceremonies. </a:t>
            </a:r>
          </a:p>
          <a:p>
            <a:endParaRPr lang="en-US" dirty="0"/>
          </a:p>
        </p:txBody>
      </p:sp>
      <p:sp>
        <p:nvSpPr>
          <p:cNvPr id="3" name="Title 2"/>
          <p:cNvSpPr>
            <a:spLocks noGrp="1"/>
          </p:cNvSpPr>
          <p:nvPr>
            <p:ph type="title"/>
          </p:nvPr>
        </p:nvSpPr>
        <p:spPr/>
        <p:txBody>
          <a:bodyPr/>
          <a:lstStyle/>
          <a:p>
            <a:r>
              <a:rPr lang="en-US" dirty="0" smtClean="0"/>
              <a:t>Final stages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353151"/>
            <a:ext cx="2438400" cy="347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746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659</TotalTime>
  <Words>347</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Tahoma</vt:lpstr>
      <vt:lpstr>Tunga</vt:lpstr>
      <vt:lpstr>BlackTie</vt:lpstr>
      <vt:lpstr>knights</vt:lpstr>
      <vt:lpstr>Vocab Word</vt:lpstr>
      <vt:lpstr>First step to becoming a knight</vt:lpstr>
      <vt:lpstr>Vocab word</vt:lpstr>
      <vt:lpstr>Page duties</vt:lpstr>
      <vt:lpstr>Disney page duties</vt:lpstr>
      <vt:lpstr>Second step</vt:lpstr>
      <vt:lpstr>Vocab word</vt:lpstr>
      <vt:lpstr>Final stages</vt:lpstr>
      <vt:lpstr>Proper behavior</vt:lpstr>
      <vt:lpstr>What does this painting teach us about chivalry?</vt:lpstr>
      <vt:lpstr>castles</vt:lpstr>
      <vt:lpstr>Vocab word</vt:lpstr>
      <vt:lpstr>Vocab word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knights</dc:title>
  <dc:creator>User</dc:creator>
  <cp:lastModifiedBy>Alissa F Groll</cp:lastModifiedBy>
  <cp:revision>9</cp:revision>
  <dcterms:created xsi:type="dcterms:W3CDTF">2012-01-31T17:48:08Z</dcterms:created>
  <dcterms:modified xsi:type="dcterms:W3CDTF">2015-03-04T22:12:53Z</dcterms:modified>
</cp:coreProperties>
</file>