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88" r:id="rId4"/>
    <p:sldId id="289" r:id="rId5"/>
    <p:sldId id="270"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C3852195-649F-47F1-928E-B9325B2865FB}" type="datetimeFigureOut">
              <a:rPr lang="en-US" smtClean="0"/>
              <a:pPr/>
              <a:t>12/10/2015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52195-649F-47F1-928E-B9325B2865FB}"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852195-649F-47F1-928E-B9325B2865FB}"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852195-649F-47F1-928E-B9325B2865FB}"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852195-649F-47F1-928E-B9325B2865FB}"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852195-649F-47F1-928E-B9325B2865FB}" type="datetimeFigureOut">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3852195-649F-47F1-928E-B9325B2865FB}" type="datetimeFigureOut">
              <a:rPr lang="en-US" smtClean="0"/>
              <a:pPr/>
              <a:t>12/10/2015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52195-649F-47F1-928E-B9325B2865FB}" type="datetimeFigureOut">
              <a:rPr lang="en-US" smtClean="0"/>
              <a:pPr/>
              <a:t>12/10/2015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DD521-4131-4B2A-97D7-F9CF8519AA19}"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852195-649F-47F1-928E-B9325B2865FB}" type="datetimeFigureOut">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52195-649F-47F1-928E-B9325B2865FB}" type="datetimeFigureOut">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52195-649F-47F1-928E-B9325B2865FB}" type="datetimeFigureOut">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3852195-649F-47F1-928E-B9325B2865FB}" type="datetimeFigureOut">
              <a:rPr lang="en-US" smtClean="0"/>
              <a:pPr/>
              <a:t>12/10/2015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E8DD521-4131-4B2A-97D7-F9CF8519AA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history.com/videos/the-acropolis-deconstructed#the-acropolis-deconstruct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Ancient Greece!</a:t>
            </a:r>
            <a:endParaRPr lang="en-US" dirty="0"/>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124200"/>
            <a:ext cx="3733800" cy="24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78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990600"/>
            <a:ext cx="3414713" cy="482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408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second discussion</a:t>
            </a:r>
            <a:endParaRPr lang="en-US" dirty="0"/>
          </a:p>
        </p:txBody>
      </p:sp>
      <p:sp>
        <p:nvSpPr>
          <p:cNvPr id="3" name="Content Placeholder 2"/>
          <p:cNvSpPr>
            <a:spLocks noGrp="1"/>
          </p:cNvSpPr>
          <p:nvPr>
            <p:ph idx="1"/>
          </p:nvPr>
        </p:nvSpPr>
        <p:spPr/>
        <p:txBody>
          <a:bodyPr/>
          <a:lstStyle/>
          <a:p>
            <a:r>
              <a:rPr lang="en-US" dirty="0" smtClean="0"/>
              <a:t>What kind of commodities come from our community?</a:t>
            </a:r>
          </a:p>
        </p:txBody>
      </p:sp>
    </p:spTree>
    <p:extLst>
      <p:ext uri="{BB962C8B-B14F-4D97-AF65-F5344CB8AC3E}">
        <p14:creationId xmlns:p14="http://schemas.microsoft.com/office/powerpoint/2010/main" val="1284583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774" y="1071717"/>
            <a:ext cx="3313348" cy="220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071717"/>
            <a:ext cx="3313348" cy="220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759" y="3446058"/>
            <a:ext cx="3145363" cy="23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2611" y="3446058"/>
            <a:ext cx="3504526" cy="233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770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city-states</a:t>
            </a:r>
            <a:endParaRPr lang="en-US" dirty="0"/>
          </a:p>
        </p:txBody>
      </p:sp>
      <p:sp>
        <p:nvSpPr>
          <p:cNvPr id="3" name="Content Placeholder 2"/>
          <p:cNvSpPr>
            <a:spLocks noGrp="1"/>
          </p:cNvSpPr>
          <p:nvPr>
            <p:ph idx="1"/>
          </p:nvPr>
        </p:nvSpPr>
        <p:spPr/>
        <p:txBody>
          <a:bodyPr/>
          <a:lstStyle/>
          <a:p>
            <a:r>
              <a:rPr lang="en-US" dirty="0" smtClean="0"/>
              <a:t>ATHENS and SPARTA were the most famous Greek city-states.</a:t>
            </a:r>
          </a:p>
          <a:p>
            <a:pPr indent="0">
              <a:buNone/>
            </a:pPr>
            <a:r>
              <a:rPr lang="en-US" b="1" i="1" dirty="0"/>
              <a:t> </a:t>
            </a:r>
            <a:r>
              <a:rPr lang="en-US" b="1" i="1" dirty="0" smtClean="0"/>
              <a:t>            Athens                                                    Sparta</a:t>
            </a:r>
            <a:endParaRPr lang="en-US" b="1" i="1"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6637" y="3429000"/>
            <a:ext cx="2950659" cy="22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426" y="3429000"/>
            <a:ext cx="268377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665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Athens:</a:t>
            </a:r>
            <a:r>
              <a:rPr lang="en-US" b="1" dirty="0" smtClean="0"/>
              <a:t>  </a:t>
            </a:r>
            <a:r>
              <a:rPr lang="en-US" dirty="0" smtClean="0"/>
              <a:t>A city-state known for democracy.</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047998"/>
            <a:ext cx="4068657" cy="26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69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makes the law?</a:t>
            </a:r>
            <a:endParaRPr lang="en-US" dirty="0"/>
          </a:p>
        </p:txBody>
      </p:sp>
      <p:sp>
        <p:nvSpPr>
          <p:cNvPr id="3" name="Content Placeholder 2"/>
          <p:cNvSpPr>
            <a:spLocks noGrp="1"/>
          </p:cNvSpPr>
          <p:nvPr>
            <p:ph idx="1"/>
          </p:nvPr>
        </p:nvSpPr>
        <p:spPr/>
        <p:txBody>
          <a:bodyPr/>
          <a:lstStyle/>
          <a:p>
            <a:r>
              <a:rPr lang="en-US" b="1" u="sng" dirty="0" smtClean="0"/>
              <a:t>Assembly:</a:t>
            </a:r>
            <a:r>
              <a:rPr lang="en-US" b="1" dirty="0" smtClean="0"/>
              <a:t>  </a:t>
            </a:r>
            <a:r>
              <a:rPr lang="en-US" dirty="0" smtClean="0"/>
              <a:t>A law-making part of government made up of citizens.</a:t>
            </a:r>
            <a:endParaRPr lang="en-US"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021842"/>
            <a:ext cx="3810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751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324600" cy="1066800"/>
          </a:xfrm>
        </p:spPr>
        <p:txBody>
          <a:bodyPr>
            <a:normAutofit fontScale="90000"/>
          </a:bodyPr>
          <a:lstStyle/>
          <a:p>
            <a:r>
              <a:rPr lang="en-US" dirty="0" smtClean="0"/>
              <a:t>What if you break the law?</a:t>
            </a:r>
            <a:endParaRPr lang="en-US" dirty="0"/>
          </a:p>
        </p:txBody>
      </p:sp>
      <p:sp>
        <p:nvSpPr>
          <p:cNvPr id="3" name="Content Placeholder 2"/>
          <p:cNvSpPr>
            <a:spLocks noGrp="1"/>
          </p:cNvSpPr>
          <p:nvPr>
            <p:ph idx="1"/>
          </p:nvPr>
        </p:nvSpPr>
        <p:spPr/>
        <p:txBody>
          <a:bodyPr/>
          <a:lstStyle/>
          <a:p>
            <a:r>
              <a:rPr lang="en-US" b="1" u="sng" dirty="0" smtClean="0"/>
              <a:t>Jury:</a:t>
            </a:r>
            <a:r>
              <a:rPr lang="en-US" b="1" dirty="0" smtClean="0"/>
              <a:t>  </a:t>
            </a:r>
            <a:r>
              <a:rPr lang="en-US" dirty="0" smtClean="0"/>
              <a:t>A group of citizens that make a decision in court.</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4800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956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dirty="0" smtClean="0"/>
              <a:t>Athens was also the intellectual center for Greece.  People were able to sit and ponder the mysteries of life.  </a:t>
            </a:r>
          </a:p>
          <a:p>
            <a:endParaRPr lang="en-US" dirty="0" smtClean="0"/>
          </a:p>
          <a:p>
            <a:r>
              <a:rPr lang="en-US" b="1" u="sng" dirty="0" smtClean="0"/>
              <a:t>Philosophy:</a:t>
            </a:r>
            <a:r>
              <a:rPr lang="en-US" b="1" dirty="0" smtClean="0"/>
              <a:t>  </a:t>
            </a:r>
            <a:r>
              <a:rPr lang="en-US" dirty="0" smtClean="0"/>
              <a:t>The search for truth, wisdom, or the right way to live.  </a:t>
            </a:r>
            <a:endParaRPr lang="en-US" dirty="0"/>
          </a:p>
        </p:txBody>
      </p:sp>
    </p:spTree>
    <p:extLst>
      <p:ext uri="{BB962C8B-B14F-4D97-AF65-F5344CB8AC3E}">
        <p14:creationId xmlns:p14="http://schemas.microsoft.com/office/powerpoint/2010/main" val="2359427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08902" y="2438401"/>
            <a:ext cx="4263497" cy="2293056"/>
          </a:xfrm>
        </p:spPr>
        <p:txBody>
          <a:bodyPr/>
          <a:lstStyle/>
          <a:p>
            <a:pPr indent="0">
              <a:buNone/>
            </a:pP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281087"/>
            <a:ext cx="5683667" cy="42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descr="C:\Users\User\AppData\Local\Microsoft\Windows\Temporary Internet Files\Content.IE5\OH1V8DCP\MC90044176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2413"/>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38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Polis:</a:t>
            </a:r>
            <a:r>
              <a:rPr lang="en-US" b="1" dirty="0" smtClean="0"/>
              <a:t>  </a:t>
            </a:r>
            <a:r>
              <a:rPr lang="en-US" dirty="0" smtClean="0"/>
              <a:t>A City-State in ancient Greece.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041177"/>
            <a:ext cx="4106680" cy="260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487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70" y="1447800"/>
            <a:ext cx="6400800" cy="685800"/>
          </a:xfrm>
        </p:spPr>
        <p:txBody>
          <a:bodyPr>
            <a:normAutofit fontScale="90000"/>
          </a:bodyPr>
          <a:lstStyle/>
          <a:p>
            <a:r>
              <a:rPr lang="en-US" dirty="0" smtClean="0"/>
              <a:t>What is the polis or city-state?</a:t>
            </a:r>
            <a:endParaRPr lang="en-US" dirty="0"/>
          </a:p>
        </p:txBody>
      </p:sp>
      <p:sp>
        <p:nvSpPr>
          <p:cNvPr id="3" name="Content Placeholder 2"/>
          <p:cNvSpPr>
            <a:spLocks noGrp="1"/>
          </p:cNvSpPr>
          <p:nvPr>
            <p:ph idx="1"/>
          </p:nvPr>
        </p:nvSpPr>
        <p:spPr>
          <a:xfrm>
            <a:off x="990600" y="2438400"/>
            <a:ext cx="7162800" cy="3276600"/>
          </a:xfrm>
        </p:spPr>
        <p:txBody>
          <a:bodyPr>
            <a:normAutofit fontScale="85000" lnSpcReduction="20000"/>
          </a:bodyPr>
          <a:lstStyle/>
          <a:p>
            <a:r>
              <a:rPr lang="en-US" sz="2800" dirty="0"/>
              <a:t>A town that governed itself and usually had no more than 20,000 people</a:t>
            </a:r>
            <a:r>
              <a:rPr lang="en-US" sz="2800" dirty="0" smtClean="0"/>
              <a:t>.</a:t>
            </a:r>
            <a:endParaRPr lang="en-US" sz="2800" dirty="0"/>
          </a:p>
          <a:p>
            <a:r>
              <a:rPr lang="en-US" sz="2800" dirty="0"/>
              <a:t>Included a walled off town and surrounding farmland.</a:t>
            </a:r>
          </a:p>
          <a:p>
            <a:r>
              <a:rPr lang="en-US" sz="2800" dirty="0"/>
              <a:t>It covered an area of only about 100 square miles.</a:t>
            </a:r>
          </a:p>
          <a:p>
            <a:r>
              <a:rPr lang="en-US" sz="2800" dirty="0"/>
              <a:t>They developed due to the terrain of Greece which naturally separated people (seas and mountains)</a:t>
            </a:r>
          </a:p>
          <a:p>
            <a:endParaRPr lang="en-US" dirty="0"/>
          </a:p>
        </p:txBody>
      </p:sp>
    </p:spTree>
    <p:extLst>
      <p:ext uri="{BB962C8B-B14F-4D97-AF65-F5344CB8AC3E}">
        <p14:creationId xmlns:p14="http://schemas.microsoft.com/office/powerpoint/2010/main" val="364741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70" y="1447800"/>
            <a:ext cx="6400800" cy="685800"/>
          </a:xfrm>
        </p:spPr>
        <p:txBody>
          <a:bodyPr>
            <a:normAutofit fontScale="90000"/>
          </a:bodyPr>
          <a:lstStyle/>
          <a:p>
            <a:r>
              <a:rPr lang="en-US" dirty="0" smtClean="0"/>
              <a:t>What is the polis or city-state?</a:t>
            </a:r>
            <a:endParaRPr lang="en-US" dirty="0"/>
          </a:p>
        </p:txBody>
      </p:sp>
      <p:sp>
        <p:nvSpPr>
          <p:cNvPr id="3" name="Content Placeholder 2"/>
          <p:cNvSpPr>
            <a:spLocks noGrp="1"/>
          </p:cNvSpPr>
          <p:nvPr>
            <p:ph idx="1"/>
          </p:nvPr>
        </p:nvSpPr>
        <p:spPr>
          <a:xfrm>
            <a:off x="990600" y="2438400"/>
            <a:ext cx="7162800" cy="3276600"/>
          </a:xfrm>
        </p:spPr>
        <p:txBody>
          <a:bodyPr>
            <a:normAutofit/>
          </a:bodyPr>
          <a:lstStyle/>
          <a:p>
            <a:r>
              <a:rPr lang="en-US" dirty="0"/>
              <a:t>All city-states spoke Greek, though dialects varied.</a:t>
            </a:r>
          </a:p>
          <a:p>
            <a:r>
              <a:rPr lang="en-US" dirty="0"/>
              <a:t>Religion and the worshiping of Greek gods united city-states.</a:t>
            </a:r>
          </a:p>
          <a:p>
            <a:r>
              <a:rPr lang="en-US" dirty="0"/>
              <a:t>Each city-state had its own legends, traditions, and local heroes.</a:t>
            </a:r>
          </a:p>
          <a:p>
            <a:r>
              <a:rPr lang="en-US" dirty="0"/>
              <a:t>City-states were largely independent which made wars and invasion common.</a:t>
            </a:r>
          </a:p>
          <a:p>
            <a:r>
              <a:rPr lang="en-US" dirty="0"/>
              <a:t>Each city-state worshiped a main god or goddess as its patron, or central god most important to the city's well-being.</a:t>
            </a:r>
          </a:p>
          <a:p>
            <a:endParaRPr lang="en-US" dirty="0"/>
          </a:p>
        </p:txBody>
      </p:sp>
    </p:spTree>
    <p:extLst>
      <p:ext uri="{BB962C8B-B14F-4D97-AF65-F5344CB8AC3E}">
        <p14:creationId xmlns:p14="http://schemas.microsoft.com/office/powerpoint/2010/main" val="173206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citizens?</a:t>
            </a:r>
            <a:endParaRPr lang="en-US" dirty="0"/>
          </a:p>
        </p:txBody>
      </p:sp>
      <p:sp>
        <p:nvSpPr>
          <p:cNvPr id="3" name="Content Placeholder 2"/>
          <p:cNvSpPr>
            <a:spLocks noGrp="1"/>
          </p:cNvSpPr>
          <p:nvPr>
            <p:ph idx="1"/>
          </p:nvPr>
        </p:nvSpPr>
        <p:spPr/>
        <p:txBody>
          <a:bodyPr/>
          <a:lstStyle/>
          <a:p>
            <a:r>
              <a:rPr lang="en-US" dirty="0" smtClean="0"/>
              <a:t>A citizen is a person who has rights and responsibilities in their community.  Only men could be citizens, and not even all men were granted this right.  Women had few rights, and slaves could not be citizens either.</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733800"/>
            <a:ext cx="1466850" cy="205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44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Acropolis:</a:t>
            </a:r>
            <a:r>
              <a:rPr lang="en-US" b="1" dirty="0" smtClean="0"/>
              <a:t>  </a:t>
            </a:r>
            <a:r>
              <a:rPr lang="en-US" dirty="0" smtClean="0"/>
              <a:t>A large hill in ancient Greece where city residents found shelter in times of war.</a:t>
            </a:r>
            <a:endParaRPr lang="en-US" dirty="0"/>
          </a:p>
        </p:txBody>
      </p:sp>
      <p:pic>
        <p:nvPicPr>
          <p:cNvPr id="2051" name="Picture 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200400"/>
            <a:ext cx="315365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726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Agora:</a:t>
            </a:r>
            <a:r>
              <a:rPr lang="en-US" b="1" dirty="0" smtClean="0"/>
              <a:t>  </a:t>
            </a:r>
            <a:r>
              <a:rPr lang="en-US" dirty="0" smtClean="0"/>
              <a:t>The marketplace and meeting place in Greece cities.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4851" y="3200400"/>
            <a:ext cx="370553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515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Commodity:</a:t>
            </a:r>
            <a:r>
              <a:rPr lang="en-US" b="1" dirty="0" smtClean="0"/>
              <a:t>  </a:t>
            </a:r>
            <a:r>
              <a:rPr lang="en-US" dirty="0" smtClean="0"/>
              <a:t>Something that can be bought or sold.</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971799"/>
            <a:ext cx="2166939"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646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commodities</a:t>
            </a:r>
            <a:endParaRPr lang="en-US" dirty="0"/>
          </a:p>
        </p:txBody>
      </p:sp>
      <p:sp>
        <p:nvSpPr>
          <p:cNvPr id="3" name="Content Placeholder 2"/>
          <p:cNvSpPr>
            <a:spLocks noGrp="1"/>
          </p:cNvSpPr>
          <p:nvPr>
            <p:ph idx="1"/>
          </p:nvPr>
        </p:nvSpPr>
        <p:spPr/>
        <p:txBody>
          <a:bodyPr/>
          <a:lstStyle/>
          <a:p>
            <a:r>
              <a:rPr lang="en-US" dirty="0" smtClean="0"/>
              <a:t>One of the most important commodities of ancient Greece was pottery.  </a:t>
            </a:r>
          </a:p>
          <a:p>
            <a:r>
              <a:rPr lang="en-US" dirty="0" smtClean="0"/>
              <a:t>It was used to store goods and wine on long voyages.   </a:t>
            </a:r>
          </a:p>
          <a:p>
            <a:r>
              <a:rPr lang="en-US" dirty="0" smtClean="0"/>
              <a:t>It was also collected as a work of art. </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393743"/>
            <a:ext cx="1524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5043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2685</TotalTime>
  <Words>333</Words>
  <Application>Microsoft Office PowerPoint</Application>
  <PresentationFormat>On-screen Show (4:3)</PresentationFormat>
  <Paragraphs>41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Garamond</vt:lpstr>
      <vt:lpstr>Wingdings</vt:lpstr>
      <vt:lpstr>Couture</vt:lpstr>
      <vt:lpstr>Welcome to Ancient Greece!</vt:lpstr>
      <vt:lpstr>Vocab word</vt:lpstr>
      <vt:lpstr>What is the polis or city-state?</vt:lpstr>
      <vt:lpstr>What is the polis or city-state?</vt:lpstr>
      <vt:lpstr>Who were citizens?</vt:lpstr>
      <vt:lpstr>Vocab word</vt:lpstr>
      <vt:lpstr>Vocab word</vt:lpstr>
      <vt:lpstr>Vocab word</vt:lpstr>
      <vt:lpstr>Common commodities</vt:lpstr>
      <vt:lpstr>PowerPoint Presentation</vt:lpstr>
      <vt:lpstr>30 second discussion</vt:lpstr>
      <vt:lpstr>PowerPoint Presentation</vt:lpstr>
      <vt:lpstr>Star city-states</vt:lpstr>
      <vt:lpstr>Vocab word</vt:lpstr>
      <vt:lpstr>Who makes the law?</vt:lpstr>
      <vt:lpstr>What if you break the law?</vt:lpstr>
      <vt:lpstr>Vocab word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Ancient Greece!</dc:title>
  <dc:creator>User</dc:creator>
  <cp:lastModifiedBy>Alissa F Groll</cp:lastModifiedBy>
  <cp:revision>22</cp:revision>
  <dcterms:created xsi:type="dcterms:W3CDTF">2011-11-01T16:39:35Z</dcterms:created>
  <dcterms:modified xsi:type="dcterms:W3CDTF">2015-12-10T15:00:37Z</dcterms:modified>
</cp:coreProperties>
</file>