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  <p:sldId id="270" r:id="rId6"/>
    <p:sldId id="272" r:id="rId7"/>
    <p:sldId id="263" r:id="rId8"/>
    <p:sldId id="273" r:id="rId9"/>
    <p:sldId id="264" r:id="rId10"/>
    <p:sldId id="256" r:id="rId11"/>
    <p:sldId id="257" r:id="rId12"/>
    <p:sldId id="258" r:id="rId13"/>
    <p:sldId id="259" r:id="rId14"/>
    <p:sldId id="260" r:id="rId15"/>
    <p:sldId id="261" r:id="rId16"/>
    <p:sldId id="262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8C79-DB02-4F3A-A5ED-F7156FE170F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FE17-229A-4DB3-A8D6-D0F95025D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051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8C79-DB02-4F3A-A5ED-F7156FE170F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FE17-229A-4DB3-A8D6-D0F95025D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83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8C79-DB02-4F3A-A5ED-F7156FE170F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FE17-229A-4DB3-A8D6-D0F95025D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70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8C79-DB02-4F3A-A5ED-F7156FE170F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FE17-229A-4DB3-A8D6-D0F95025D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115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8C79-DB02-4F3A-A5ED-F7156FE170F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FE17-229A-4DB3-A8D6-D0F95025D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758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8C79-DB02-4F3A-A5ED-F7156FE170F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FE17-229A-4DB3-A8D6-D0F95025D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7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8C79-DB02-4F3A-A5ED-F7156FE170F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FE17-229A-4DB3-A8D6-D0F95025D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84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8C79-DB02-4F3A-A5ED-F7156FE170F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FE17-229A-4DB3-A8D6-D0F95025D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611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8C79-DB02-4F3A-A5ED-F7156FE170F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FE17-229A-4DB3-A8D6-D0F95025D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56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8C79-DB02-4F3A-A5ED-F7156FE170F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FE17-229A-4DB3-A8D6-D0F95025D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014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8C79-DB02-4F3A-A5ED-F7156FE170F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FE17-229A-4DB3-A8D6-D0F95025D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96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88C79-DB02-4F3A-A5ED-F7156FE170F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CFE17-229A-4DB3-A8D6-D0F95025D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034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Renaissance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Began in Italy</a:t>
            </a:r>
          </a:p>
          <a:p>
            <a:r>
              <a:rPr lang="en-US" dirty="0" smtClean="0"/>
              <a:t>Later spread to the rest of Europe</a:t>
            </a:r>
          </a:p>
          <a:p>
            <a:r>
              <a:rPr lang="en-US" dirty="0" smtClean="0"/>
              <a:t>What was the difference between the Italian Renaissance and the </a:t>
            </a:r>
            <a:r>
              <a:rPr lang="en-US" dirty="0" err="1" smtClean="0"/>
              <a:t>Northen</a:t>
            </a:r>
            <a:r>
              <a:rPr lang="en-US" dirty="0" smtClean="0"/>
              <a:t> Renaissance?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458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 Vinci’s Mona Lisa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255448"/>
            <a:ext cx="3505200" cy="5452533"/>
          </a:xfrm>
        </p:spPr>
      </p:pic>
    </p:spTree>
    <p:extLst>
      <p:ext uri="{BB962C8B-B14F-4D97-AF65-F5344CB8AC3E}">
        <p14:creationId xmlns:p14="http://schemas.microsoft.com/office/powerpoint/2010/main" val="366294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 Vinci’s Last Supper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" y="1371600"/>
            <a:ext cx="9124835" cy="5029200"/>
          </a:xfrm>
        </p:spPr>
      </p:pic>
    </p:spTree>
    <p:extLst>
      <p:ext uri="{BB962C8B-B14F-4D97-AF65-F5344CB8AC3E}">
        <p14:creationId xmlns:p14="http://schemas.microsoft.com/office/powerpoint/2010/main" val="104201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Michelangelo’s David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111982"/>
            <a:ext cx="4648200" cy="5787010"/>
          </a:xfrm>
        </p:spPr>
      </p:pic>
      <p:sp>
        <p:nvSpPr>
          <p:cNvPr id="9" name="Cloud 8"/>
          <p:cNvSpPr/>
          <p:nvPr/>
        </p:nvSpPr>
        <p:spPr>
          <a:xfrm>
            <a:off x="3886200" y="3733800"/>
            <a:ext cx="838199" cy="50569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21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Michelangelo’s Sistine Chapel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211015"/>
            <a:ext cx="8153400" cy="5646985"/>
          </a:xfrm>
        </p:spPr>
      </p:pic>
    </p:spTree>
    <p:extLst>
      <p:ext uri="{BB962C8B-B14F-4D97-AF65-F5344CB8AC3E}">
        <p14:creationId xmlns:p14="http://schemas.microsoft.com/office/powerpoint/2010/main" val="304839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143000"/>
          </a:xfrm>
        </p:spPr>
        <p:txBody>
          <a:bodyPr/>
          <a:lstStyle/>
          <a:p>
            <a:r>
              <a:rPr lang="en-US" dirty="0" smtClean="0"/>
              <a:t>Raphael</a:t>
            </a:r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261" y="3977049"/>
            <a:ext cx="4179666" cy="2894806"/>
          </a:xfrm>
        </p:spPr>
      </p:pic>
      <p:pic>
        <p:nvPicPr>
          <p:cNvPr id="12" name="Content Placeholder 11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524000"/>
            <a:ext cx="5152869" cy="3429000"/>
          </a:xfrm>
        </p:spPr>
      </p:pic>
    </p:spTree>
    <p:extLst>
      <p:ext uri="{BB962C8B-B14F-4D97-AF65-F5344CB8AC3E}">
        <p14:creationId xmlns:p14="http://schemas.microsoft.com/office/powerpoint/2010/main" val="274845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Donatello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371600"/>
            <a:ext cx="2743200" cy="5135136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065581"/>
            <a:ext cx="3733800" cy="4984815"/>
          </a:xfrm>
        </p:spPr>
      </p:pic>
      <p:sp>
        <p:nvSpPr>
          <p:cNvPr id="8" name="Cloud 7"/>
          <p:cNvSpPr/>
          <p:nvPr/>
        </p:nvSpPr>
        <p:spPr>
          <a:xfrm>
            <a:off x="2279073" y="3699164"/>
            <a:ext cx="457200" cy="457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6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 Van Eyck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81" y="1219200"/>
            <a:ext cx="4110619" cy="5605389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685800"/>
            <a:ext cx="2209800" cy="5844761"/>
          </a:xfrm>
        </p:spPr>
      </p:pic>
    </p:spTree>
    <p:extLst>
      <p:ext uri="{BB962C8B-B14F-4D97-AF65-F5344CB8AC3E}">
        <p14:creationId xmlns:p14="http://schemas.microsoft.com/office/powerpoint/2010/main" val="92896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Architecture- Brunelleschi </a:t>
            </a:r>
            <a:endParaRPr lang="en-US" dirty="0"/>
          </a:p>
        </p:txBody>
      </p:sp>
      <p:pic>
        <p:nvPicPr>
          <p:cNvPr id="3074" name="Picture 2" descr="http://t1.gstatic.com/images?q=tbn:ANd9GcRW02Zn9GcV46YAfzx5ylOffND8cXdCDt9oRm694PwtiTYtM7jyGA:upload.wikimedia.org/wikipedia/en/d/da/Florence_Duomo_Ceil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6" y="2133600"/>
            <a:ext cx="3786188" cy="3447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t2.gstatic.com/images?q=tbn:ANd9GcTHNTA2jRdgJbwP_ZkFbvU2KrAeRX_Kdi9rBiwHXXP7-2R3UtQSxQ:www.italian-renaissance-art.com/images/Dome-of-Florenc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590800"/>
            <a:ext cx="2390775" cy="3451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t1.gstatic.com/images?q=tbn:ANd9GcRUCzgXu277hnxemH9SKsh61kCgzohmBr3b_ryQurWMT-YYvv0Hxw:fc05.deviantart.net/fs71/f/2013/008/9/7/brunelleschi_dome_by_bluemorpheus-d5qu8v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0582" y="2983072"/>
            <a:ext cx="2415268" cy="3224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t3.gstatic.com/images?q=tbn:ANd9GcQP6Y-fltE4Thqb-RthMQb0TxnD0OJQGjob5GMRRSxJIVgMMxtS:faculty.etsu.edu/kortumr/HUMT2320/earlyrenaissance/adobejpgimages/06florencedomelarg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0582" y="1114424"/>
            <a:ext cx="26098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791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Italian Renaissance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were interested in human achievement (rather than spiritual or religious achievement)</a:t>
            </a:r>
          </a:p>
          <a:p>
            <a:r>
              <a:rPr lang="en-US" dirty="0" smtClean="0"/>
              <a:t>The figures in their artwork looked like Greek or Roman gods (i.e. perfect)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106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Northern Renaissance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were interested in the early Christian period.</a:t>
            </a:r>
          </a:p>
          <a:p>
            <a:r>
              <a:rPr lang="en-US" dirty="0" smtClean="0"/>
              <a:t>The figures in their artwork were more realistic.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97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Both Italian and Northern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interested in Greek and Roman culture (the “classics”)</a:t>
            </a:r>
          </a:p>
          <a:p>
            <a:r>
              <a:rPr lang="en-US" dirty="0" smtClean="0"/>
              <a:t>Use of perspective in paintings</a:t>
            </a:r>
          </a:p>
          <a:p>
            <a:r>
              <a:rPr lang="en-US" dirty="0" smtClean="0"/>
              <a:t>Believed in humanism</a:t>
            </a:r>
          </a:p>
          <a:p>
            <a:r>
              <a:rPr lang="en-US" dirty="0" smtClean="0"/>
              <a:t>Used a critical method of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805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humanism?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Hint:  What word is inside the word?</a:t>
            </a:r>
          </a:p>
          <a:p>
            <a:r>
              <a:rPr lang="en-US" dirty="0" smtClean="0"/>
              <a:t>Idea started in the Renaissance that people have worth, value</a:t>
            </a:r>
          </a:p>
          <a:p>
            <a:r>
              <a:rPr lang="en-US" dirty="0" smtClean="0"/>
              <a:t>Middle Ages: Only God can do good</a:t>
            </a:r>
          </a:p>
          <a:p>
            <a:r>
              <a:rPr lang="en-US" dirty="0" smtClean="0"/>
              <a:t>Renaissance:  Humans can do good</a:t>
            </a:r>
          </a:p>
          <a:p>
            <a:r>
              <a:rPr lang="en-US" dirty="0" smtClean="0"/>
              <a:t>Basis on a liberal arts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970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Medieval vs. Renaissance 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Medieval- </a:t>
            </a:r>
          </a:p>
          <a:p>
            <a:r>
              <a:rPr lang="en-US" dirty="0"/>
              <a:t>No proportion</a:t>
            </a:r>
          </a:p>
          <a:p>
            <a:r>
              <a:rPr lang="en-US" dirty="0"/>
              <a:t>No </a:t>
            </a:r>
            <a:r>
              <a:rPr lang="en-US" dirty="0" smtClean="0"/>
              <a:t>perspective</a:t>
            </a:r>
          </a:p>
          <a:p>
            <a:r>
              <a:rPr lang="en-US" dirty="0" smtClean="0"/>
              <a:t>Religious themes are central</a:t>
            </a:r>
            <a:endParaRPr lang="en-US" dirty="0"/>
          </a:p>
          <a:p>
            <a:r>
              <a:rPr lang="en-US" dirty="0"/>
              <a:t>Little kid drawings?</a:t>
            </a:r>
          </a:p>
          <a:p>
            <a:endParaRPr lang="en-US" dirty="0"/>
          </a:p>
        </p:txBody>
      </p:sp>
      <p:pic>
        <p:nvPicPr>
          <p:cNvPr id="2050" name="Picture 2" descr="https://img0.etsystatic.com/050/1/7691462/il_570xN.695939018_krx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247741"/>
            <a:ext cx="4038600" cy="3230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5725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 From the Middle Ages</a:t>
            </a:r>
            <a:endParaRPr lang="en-US" dirty="0"/>
          </a:p>
        </p:txBody>
      </p:sp>
      <p:pic>
        <p:nvPicPr>
          <p:cNvPr id="1026" name="Picture 2" descr="http://t2.gstatic.com/images?q=tbn:ANd9GcQuQq9teyUx53OKGYB9HgCyhZo-S7K8Js8bcIyEIkxKTGtH640CJw:www.ducksters.com/history/middle_ages_art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4054549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0.gstatic.com/images?q=tbn:ANd9GcTCc8fllvHmLfE7uWjfqIB-LtIyM-c29zRqojtbKGCgpXYt3cKcUw:upload.wikimedia.org/wikipedia/commons/4/46/Merlin_%28illustration_from_middle_ages%2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447800"/>
            <a:ext cx="2971800" cy="3234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2.gstatic.com/images?q=tbn:ANd9GcRq2MvqNniUbl-euoFgKpZuegGPz9pDAW0f_85IZ9be4_fcBOx-:2.bp.blogspot.com/_-EzVnUdpTBA/TJPI29nhesI/AAAAAAAADEc/cq8Am13TE3g/s1600/Beastiary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038600"/>
            <a:ext cx="3505200" cy="2353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789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Renaissance Art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Scenes from everyday art</a:t>
            </a:r>
          </a:p>
          <a:p>
            <a:r>
              <a:rPr lang="en-US" dirty="0" smtClean="0"/>
              <a:t>Paintings have perspective (3 dimensional depth)</a:t>
            </a:r>
          </a:p>
          <a:p>
            <a:r>
              <a:rPr lang="en-US" dirty="0" smtClean="0"/>
              <a:t>Paintings look more realistic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954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Renaissance Art</a:t>
            </a:r>
            <a:endParaRPr lang="en-US" dirty="0"/>
          </a:p>
        </p:txBody>
      </p:sp>
      <p:pic>
        <p:nvPicPr>
          <p:cNvPr id="2050" name="Picture 2" descr="http://t0.gstatic.com/images?q=tbn:ANd9GcQsQgNdwZ40K7oqFtaIRuObALiI0T2StGXuEo22aj45u7GFQ5D-Jg:upload.wikimedia.org/wikipedia/commons/4/4b/Raphael_Marriage_of_the_Virg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2740025" cy="4117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2.gstatic.com/images?q=tbn:ANd9GcS4QfGKIaxj8Jz52sVpXGa_slbBcWMZL33MD3CehQ3ZBhIeQxXh:historylists.org/images/wedding-at-can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1218" y="3429000"/>
            <a:ext cx="3853983" cy="2588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t1.gstatic.com/images?q=tbn:ANd9GcSXEDopJw_WjGGYBHLn_V99wCmajfFLwUUi0Jl6DmXxHYggoxOuAA:artunframed.com/Gallery/wp-content/uploads/2013/09/Cecilia-Gallarani-Lady-with-an-Ermine-Leonardo-Da-Vinc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09600"/>
            <a:ext cx="2065640" cy="2684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531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8595</TotalTime>
  <Words>216</Words>
  <Application>Microsoft Office PowerPoint</Application>
  <PresentationFormat>On-screen Show (4:3)</PresentationFormat>
  <Paragraphs>41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The Renaissance</vt:lpstr>
      <vt:lpstr>The Italian Renaissance</vt:lpstr>
      <vt:lpstr>The Northern Renaissance</vt:lpstr>
      <vt:lpstr>Both Italian and Northern</vt:lpstr>
      <vt:lpstr>What is humanism?</vt:lpstr>
      <vt:lpstr>Medieval vs. Renaissance Art</vt:lpstr>
      <vt:lpstr>Art From the Middle Ages</vt:lpstr>
      <vt:lpstr>Renaissance Art </vt:lpstr>
      <vt:lpstr>Renaissance Art</vt:lpstr>
      <vt:lpstr>Da Vinci’s Mona Lisa</vt:lpstr>
      <vt:lpstr>Da Vinci’s Last Supper</vt:lpstr>
      <vt:lpstr>Michelangelo’s David</vt:lpstr>
      <vt:lpstr>Michelangelo’s Sistine Chapel</vt:lpstr>
      <vt:lpstr>Raphael</vt:lpstr>
      <vt:lpstr>Donatello</vt:lpstr>
      <vt:lpstr>Jan Van Eyck</vt:lpstr>
      <vt:lpstr>Architecture- Brunelleschi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 Vinci’s Mona Lisa</dc:title>
  <dc:creator>Thayne</dc:creator>
  <cp:lastModifiedBy>Alissa F Groll</cp:lastModifiedBy>
  <cp:revision>10</cp:revision>
  <dcterms:created xsi:type="dcterms:W3CDTF">2012-03-02T02:06:30Z</dcterms:created>
  <dcterms:modified xsi:type="dcterms:W3CDTF">2016-04-11T20:56:38Z</dcterms:modified>
</cp:coreProperties>
</file>