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D9556A-F02E-4CA7-AB50-DD2389FAD47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Franks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 early middle 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Medieval Life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War, death and disease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Populations were clustered around strongholds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The narrow lanes in towns were crawling with beggars and lepers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Agriculture was the common man’s duty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People were Superstitious and fearful of change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Education was mainly for the Church and nobility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The common story told of the former Roman Empire was that God had given and God had taken away.</a:t>
            </a:r>
          </a:p>
        </p:txBody>
      </p:sp>
      <p:pic>
        <p:nvPicPr>
          <p:cNvPr id="88068" name="Picture 4" descr="j023046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6670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SY00077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4049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Structure of government:</a:t>
            </a:r>
            <a:br>
              <a:rPr lang="en-US" altLang="en-US"/>
            </a:br>
            <a:r>
              <a:rPr lang="en-US" altLang="en-US"/>
              <a:t>Feudalism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Like a pyramid: King at top, lords, nobles, vassals and finally serfs.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King had final word, lords and nobles enforce 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There was no standing army, only militia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 civil service or merchant class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 a Democratic aspect, Charlemagne held meetings of higher classes to debate the state of the Empire.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3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     “Homage and Fealty”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sz="2800"/>
              <a:t>This was the glue of the feudal system</a:t>
            </a:r>
          </a:p>
          <a:p>
            <a:r>
              <a:rPr lang="en-US" altLang="en-US" sz="2800"/>
              <a:t>It was romanticized and very symbolic but just like contract.</a:t>
            </a:r>
          </a:p>
          <a:p>
            <a:r>
              <a:rPr lang="en-US" altLang="en-US" sz="2800"/>
              <a:t>Means to be faithful to king and noble until your death.</a:t>
            </a:r>
          </a:p>
          <a:p>
            <a:r>
              <a:rPr lang="en-US" altLang="en-US" sz="2800"/>
              <a:t>The vassal swore on bended knee: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/>
              <a:t>“To do service and reverence as far as a freeman may, and not at any time of my life withdraw myself from your power.  At my death my property shall return to your hands.”</a:t>
            </a:r>
          </a:p>
        </p:txBody>
      </p:sp>
      <p:pic>
        <p:nvPicPr>
          <p:cNvPr id="80900" name="Picture 4" descr="j018714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52600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As the Roman Empire fell, many barbarian tribes came into the area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4926559" cy="4084939"/>
          </a:xfrm>
        </p:spPr>
      </p:pic>
    </p:spTree>
    <p:extLst>
      <p:ext uri="{BB962C8B-B14F-4D97-AF65-F5344CB8AC3E}">
        <p14:creationId xmlns:p14="http://schemas.microsoft.com/office/powerpoint/2010/main" val="1086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Of all the groups, the Franks had the most impact.</a:t>
            </a:r>
          </a:p>
          <a:p>
            <a:r>
              <a:rPr lang="en-US" dirty="0" smtClean="0"/>
              <a:t>Franks lived in modern day France.</a:t>
            </a:r>
          </a:p>
          <a:p>
            <a:r>
              <a:rPr lang="en-US" dirty="0" smtClean="0"/>
              <a:t>Skilled Calvary</a:t>
            </a:r>
          </a:p>
          <a:p>
            <a:r>
              <a:rPr lang="en-US" dirty="0" smtClean="0"/>
              <a:t>What advantage would that give them?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384862" cy="4009254"/>
          </a:xfrm>
        </p:spPr>
      </p:pic>
    </p:spTree>
    <p:extLst>
      <p:ext uri="{BB962C8B-B14F-4D97-AF65-F5344CB8AC3E}">
        <p14:creationId xmlns:p14="http://schemas.microsoft.com/office/powerpoint/2010/main" val="15576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35121"/>
            <a:ext cx="3200399" cy="438388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United Frank tribes</a:t>
            </a:r>
          </a:p>
          <a:p>
            <a:r>
              <a:rPr lang="en-US" dirty="0" smtClean="0"/>
              <a:t>First King of the Franks</a:t>
            </a:r>
          </a:p>
          <a:p>
            <a:r>
              <a:rPr lang="en-US" dirty="0" smtClean="0"/>
              <a:t>Baptized on Christmas day 496 A.D</a:t>
            </a:r>
          </a:p>
          <a:p>
            <a:r>
              <a:rPr lang="en-US" dirty="0" smtClean="0"/>
              <a:t>Unites </a:t>
            </a:r>
            <a:r>
              <a:rPr lang="en-US" dirty="0" smtClean="0"/>
              <a:t>Kingdom of the Franks with the Catholic Church.</a:t>
            </a:r>
          </a:p>
          <a:p>
            <a:r>
              <a:rPr lang="en-US" dirty="0" smtClean="0"/>
              <a:t>What impact will this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Charles Martel (the hammer)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Charles was not the king, he was like the king’s right hand man</a:t>
            </a:r>
          </a:p>
          <a:p>
            <a:r>
              <a:rPr lang="en-US" dirty="0" smtClean="0"/>
              <a:t>He acted like the king since the real king didn’t do much (or have much respect by the people)</a:t>
            </a:r>
          </a:p>
          <a:p>
            <a:r>
              <a:rPr lang="en-US" dirty="0" smtClean="0"/>
              <a:t>He stopped the Islamic invasion on the France/ Spain border</a:t>
            </a:r>
          </a:p>
          <a:p>
            <a:r>
              <a:rPr lang="en-US" dirty="0" smtClean="0"/>
              <a:t>If not for him all of Europe may have become Muslim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39" y="1658017"/>
            <a:ext cx="3370861" cy="4209383"/>
          </a:xfrm>
        </p:spPr>
      </p:pic>
    </p:spTree>
    <p:extLst>
      <p:ext uri="{BB962C8B-B14F-4D97-AF65-F5344CB8AC3E}">
        <p14:creationId xmlns:p14="http://schemas.microsoft.com/office/powerpoint/2010/main" val="27472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Pepin the Short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3581400" cy="306556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Son of Charles Martel</a:t>
            </a:r>
          </a:p>
          <a:p>
            <a:r>
              <a:rPr lang="en-US" dirty="0" smtClean="0"/>
              <a:t>Has the Pope crown him king of the Franks in exchange for protection of Rome.</a:t>
            </a:r>
          </a:p>
          <a:p>
            <a:r>
              <a:rPr lang="en-US" dirty="0" smtClean="0"/>
              <a:t>Continues and grows the Catholic-Frank partnership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Rules Franks from 768-814 AD</a:t>
            </a:r>
          </a:p>
          <a:p>
            <a:r>
              <a:rPr lang="en-US" dirty="0" smtClean="0"/>
              <a:t>Named Holy Roman Emperor by the Pope</a:t>
            </a:r>
          </a:p>
          <a:p>
            <a:pPr lvl="1"/>
            <a:r>
              <a:rPr lang="en-US" dirty="0" smtClean="0"/>
              <a:t>A Fancy title that continues the relationship and protection of Catholicism</a:t>
            </a:r>
          </a:p>
          <a:p>
            <a:r>
              <a:rPr lang="en-US" dirty="0" smtClean="0"/>
              <a:t> The relationship between the Franks and the Catholic Church sets up both as the powerhouses of the middle ages!!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1"/>
          <a:stretch/>
        </p:blipFill>
        <p:spPr>
          <a:xfrm>
            <a:off x="5257800" y="1813238"/>
            <a:ext cx="2514600" cy="4019009"/>
          </a:xfrm>
        </p:spPr>
      </p:pic>
    </p:spTree>
    <p:extLst>
      <p:ext uri="{BB962C8B-B14F-4D97-AF65-F5344CB8AC3E}">
        <p14:creationId xmlns:p14="http://schemas.microsoft.com/office/powerpoint/2010/main" val="23611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He changed the course of history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By </a:t>
            </a:r>
            <a:r>
              <a:rPr lang="en-US" altLang="en-US" dirty="0"/>
              <a:t>spreading Christianity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uniting almost all of Europe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protecting the Holy Roman Church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documenting history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turning enemies into friends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using the feudal system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introducing education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4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1028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31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1967</TotalTime>
  <Words>464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Brush Script MT</vt:lpstr>
      <vt:lpstr>Constantia</vt:lpstr>
      <vt:lpstr>Franklin Gothic Book</vt:lpstr>
      <vt:lpstr>Rage Italic</vt:lpstr>
      <vt:lpstr>Wingdings</vt:lpstr>
      <vt:lpstr>Pushpin</vt:lpstr>
      <vt:lpstr>The Franks</vt:lpstr>
      <vt:lpstr>As the Roman Empire fell, many barbarian tribes came into the area </vt:lpstr>
      <vt:lpstr>The Franks</vt:lpstr>
      <vt:lpstr>Clovis</vt:lpstr>
      <vt:lpstr>Charles Martel (the hammer)</vt:lpstr>
      <vt:lpstr>Pepin the Short</vt:lpstr>
      <vt:lpstr>Charlemagne</vt:lpstr>
      <vt:lpstr>He changed the course of history</vt:lpstr>
      <vt:lpstr>PowerPoint Presentation</vt:lpstr>
      <vt:lpstr>Medieval Life</vt:lpstr>
      <vt:lpstr>Structure of government: Feudalism</vt:lpstr>
      <vt:lpstr>       “Homage and Fealty”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Franks</dc:title>
  <dc:creator>Thayne</dc:creator>
  <cp:lastModifiedBy>Alissa F Groll</cp:lastModifiedBy>
  <cp:revision>6</cp:revision>
  <dcterms:created xsi:type="dcterms:W3CDTF">2012-01-26T02:24:05Z</dcterms:created>
  <dcterms:modified xsi:type="dcterms:W3CDTF">2015-02-25T22:47:10Z</dcterms:modified>
</cp:coreProperties>
</file>