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56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518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3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1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4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9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3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6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8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3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5/2/2013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4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2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1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6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8B68-043E-4397-9330-2D5DD12C274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514B8-C4A6-4EEF-9427-0145050D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45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/>
            <a:fld id="{564CF2E0-CCC4-4E1E-9902-C3C36AB3FDA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algn="r"/>
              <a:t>5/2/2013</a:t>
            </a:fld>
            <a:endParaRPr lang="en-US" sz="1400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sz="1400" dirty="0">
              <a:solidFill>
                <a:srgbClr val="C9C2D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/>
            <a:fld id="{6F42FDE4-A7DD-41A7-A0A6-9B649FB433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99424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EV65XRN1lU0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" y="0"/>
            <a:ext cx="9126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" y="304800"/>
            <a:ext cx="4381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0614"/>
            <a:ext cx="4171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8" y="3200400"/>
            <a:ext cx="4381500" cy="25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714282" cy="33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656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951684" cy="50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59277"/>
            <a:ext cx="3975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3" y="3396343"/>
            <a:ext cx="452437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3" y="159277"/>
            <a:ext cx="4976447" cy="32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41675"/>
            <a:ext cx="3008421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Leaders</a:t>
            </a:r>
            <a:endParaRPr lang="en-US" dirty="0"/>
          </a:p>
        </p:txBody>
      </p:sp>
      <p:pic>
        <p:nvPicPr>
          <p:cNvPr id="7" name="Content Placeholder 6" descr="allied lead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199"/>
            <a:ext cx="4343400" cy="3509467"/>
          </a:xfrm>
        </p:spPr>
      </p:pic>
      <p:pic>
        <p:nvPicPr>
          <p:cNvPr id="8" name="Content Placeholder 7" descr="axis lead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4212491" cy="3733800"/>
          </a:xfrm>
        </p:spPr>
      </p:pic>
    </p:spTree>
    <p:extLst>
      <p:ext uri="{BB962C8B-B14F-4D97-AF65-F5344CB8AC3E}">
        <p14:creationId xmlns:p14="http://schemas.microsoft.com/office/powerpoint/2010/main" val="42305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uropean_theater.jp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762000"/>
            <a:ext cx="6629400" cy="51533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ro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97656"/>
            <a:ext cx="7239000" cy="6560344"/>
          </a:xfrm>
        </p:spPr>
      </p:pic>
    </p:spTree>
    <p:extLst>
      <p:ext uri="{BB962C8B-B14F-4D97-AF65-F5344CB8AC3E}">
        <p14:creationId xmlns:p14="http://schemas.microsoft.com/office/powerpoint/2010/main" val="16110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438400"/>
            <a:ext cx="2947987" cy="36014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rosi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1" y="228601"/>
            <a:ext cx="2739670" cy="3657600"/>
          </a:xfrm>
        </p:spPr>
      </p:pic>
      <p:pic>
        <p:nvPicPr>
          <p:cNvPr id="5" name="Content Placeholder 4" descr="garde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62600" y="533400"/>
            <a:ext cx="2803366" cy="3690145"/>
          </a:xfrm>
        </p:spPr>
      </p:pic>
    </p:spTree>
    <p:extLst>
      <p:ext uri="{BB962C8B-B14F-4D97-AF65-F5344CB8AC3E}">
        <p14:creationId xmlns:p14="http://schemas.microsoft.com/office/powerpoint/2010/main" val="32902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WWII Leaders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2013-05-02T12:43:46Z</dcterms:created>
  <dcterms:modified xsi:type="dcterms:W3CDTF">2013-05-02T21:46:56Z</dcterms:modified>
</cp:coreProperties>
</file>